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5"/>
  </p:notesMasterIdLst>
  <p:sldIdLst>
    <p:sldId id="260" r:id="rId2"/>
    <p:sldId id="388" r:id="rId3"/>
    <p:sldId id="392" r:id="rId4"/>
    <p:sldId id="403" r:id="rId5"/>
    <p:sldId id="409" r:id="rId6"/>
    <p:sldId id="401" r:id="rId7"/>
    <p:sldId id="414" r:id="rId8"/>
    <p:sldId id="405" r:id="rId9"/>
    <p:sldId id="412" r:id="rId10"/>
    <p:sldId id="415" r:id="rId11"/>
    <p:sldId id="406" r:id="rId12"/>
    <p:sldId id="385" r:id="rId13"/>
    <p:sldId id="404" r:id="rId14"/>
    <p:sldId id="384" r:id="rId15"/>
    <p:sldId id="410" r:id="rId16"/>
    <p:sldId id="413" r:id="rId17"/>
    <p:sldId id="399" r:id="rId18"/>
    <p:sldId id="398" r:id="rId19"/>
    <p:sldId id="395" r:id="rId20"/>
    <p:sldId id="400" r:id="rId21"/>
    <p:sldId id="394" r:id="rId22"/>
    <p:sldId id="397" r:id="rId23"/>
    <p:sldId id="4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7CF"/>
    <a:srgbClr val="8F8F8F"/>
    <a:srgbClr val="EE8BA9"/>
    <a:srgbClr val="DC6985"/>
    <a:srgbClr val="A72A50"/>
    <a:srgbClr val="E077DD"/>
    <a:srgbClr val="0070C0"/>
    <a:srgbClr val="F9F7F9"/>
    <a:srgbClr val="182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D7D461-89C2-4949-ACF0-B58040E4DE4A}" v="156" dt="2021-12-06T07:55:43.519"/>
    <p1510:client id="{D4C9B79C-B28B-154D-81C2-7A2E03D48D95}" v="39" dt="2021-12-06T06:31:07.443"/>
    <p1510:client id="{D5F7ADCE-23F4-4329-B0C9-DB081F0428B4}" v="49" dt="2021-12-06T17:32:26.654"/>
    <p1510:client id="{FB30322E-A017-4BF7-912D-6C23581BD7E2}" v="93" dt="2021-12-06T07:08:27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/>
    <p:restoredTop sz="80532" autoAdjust="0"/>
  </p:normalViewPr>
  <p:slideViewPr>
    <p:cSldViewPr snapToGrid="0" snapToObjects="1">
      <p:cViewPr>
        <p:scale>
          <a:sx n="52" d="100"/>
          <a:sy n="52" d="100"/>
        </p:scale>
        <p:origin x="12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tta, Arpan" userId="91dc6fc2-e47c-441d-88b6-7b3651f88482" providerId="ADAL" clId="{D4C9B79C-B28B-154D-81C2-7A2E03D48D95}"/>
    <pc:docChg chg="undo custSel addSld delSld modSld sldOrd">
      <pc:chgData name="Datta, Arpan" userId="91dc6fc2-e47c-441d-88b6-7b3651f88482" providerId="ADAL" clId="{D4C9B79C-B28B-154D-81C2-7A2E03D48D95}" dt="2021-12-06T06:32:07.827" v="522" actId="478"/>
      <pc:docMkLst>
        <pc:docMk/>
      </pc:docMkLst>
      <pc:sldChg chg="addSp delSp add del setBg delDesignElem">
        <pc:chgData name="Datta, Arpan" userId="91dc6fc2-e47c-441d-88b6-7b3651f88482" providerId="ADAL" clId="{D4C9B79C-B28B-154D-81C2-7A2E03D48D95}" dt="2021-12-06T05:56:41.281" v="12"/>
        <pc:sldMkLst>
          <pc:docMk/>
          <pc:sldMk cId="0" sldId="259"/>
        </pc:sldMkLst>
        <pc:spChg chg="add del">
          <ac:chgData name="Datta, Arpan" userId="91dc6fc2-e47c-441d-88b6-7b3651f88482" providerId="ADAL" clId="{D4C9B79C-B28B-154D-81C2-7A2E03D48D95}" dt="2021-12-06T05:56:41.281" v="12"/>
          <ac:spMkLst>
            <pc:docMk/>
            <pc:sldMk cId="0" sldId="259"/>
            <ac:spMk id="123" creationId="{670D6F2B-93AF-47D6-9378-5E54BE0AC69F}"/>
          </ac:spMkLst>
        </pc:spChg>
        <pc:spChg chg="add del">
          <ac:chgData name="Datta, Arpan" userId="91dc6fc2-e47c-441d-88b6-7b3651f88482" providerId="ADAL" clId="{D4C9B79C-B28B-154D-81C2-7A2E03D48D95}" dt="2021-12-06T05:56:41.281" v="12"/>
          <ac:spMkLst>
            <pc:docMk/>
            <pc:sldMk cId="0" sldId="259"/>
            <ac:spMk id="125" creationId="{D36F3EEA-55D4-4677-80E7-92D00B8F343B}"/>
          </ac:spMkLst>
        </pc:spChg>
        <pc:spChg chg="add del">
          <ac:chgData name="Datta, Arpan" userId="91dc6fc2-e47c-441d-88b6-7b3651f88482" providerId="ADAL" clId="{D4C9B79C-B28B-154D-81C2-7A2E03D48D95}" dt="2021-12-06T05:56:41.281" v="12"/>
          <ac:spMkLst>
            <pc:docMk/>
            <pc:sldMk cId="0" sldId="259"/>
            <ac:spMk id="127" creationId="{C91E93A7-6C7F-4F77-9CB0-280D958EF4D2}"/>
          </ac:spMkLst>
        </pc:spChg>
        <pc:spChg chg="add del">
          <ac:chgData name="Datta, Arpan" userId="91dc6fc2-e47c-441d-88b6-7b3651f88482" providerId="ADAL" clId="{D4C9B79C-B28B-154D-81C2-7A2E03D48D95}" dt="2021-12-06T05:56:41.281" v="12"/>
          <ac:spMkLst>
            <pc:docMk/>
            <pc:sldMk cId="0" sldId="259"/>
            <ac:spMk id="129" creationId="{E4F17063-EDA4-417B-946F-BA357F3B390D}"/>
          </ac:spMkLst>
        </pc:spChg>
        <pc:grpChg chg="add del">
          <ac:chgData name="Datta, Arpan" userId="91dc6fc2-e47c-441d-88b6-7b3651f88482" providerId="ADAL" clId="{D4C9B79C-B28B-154D-81C2-7A2E03D48D95}" dt="2021-12-06T05:56:41.281" v="12"/>
          <ac:grpSpMkLst>
            <pc:docMk/>
            <pc:sldMk cId="0" sldId="259"/>
            <ac:grpSpMk id="119" creationId="{6503EB0F-2257-4A3E-A73B-E1DE769B459F}"/>
          </ac:grpSpMkLst>
        </pc:grpChg>
      </pc:sldChg>
      <pc:sldChg chg="addSp modSp mod">
        <pc:chgData name="Datta, Arpan" userId="91dc6fc2-e47c-441d-88b6-7b3651f88482" providerId="ADAL" clId="{D4C9B79C-B28B-154D-81C2-7A2E03D48D95}" dt="2021-12-06T06:24:08.014" v="396" actId="20577"/>
        <pc:sldMkLst>
          <pc:docMk/>
          <pc:sldMk cId="0" sldId="260"/>
        </pc:sldMkLst>
        <pc:spChg chg="add mod">
          <ac:chgData name="Datta, Arpan" userId="91dc6fc2-e47c-441d-88b6-7b3651f88482" providerId="ADAL" clId="{D4C9B79C-B28B-154D-81C2-7A2E03D48D95}" dt="2021-12-06T06:24:08.014" v="396" actId="20577"/>
          <ac:spMkLst>
            <pc:docMk/>
            <pc:sldMk cId="0" sldId="260"/>
            <ac:spMk id="11" creationId="{75975816-133D-A148-AFA6-67FE15815E06}"/>
          </ac:spMkLst>
        </pc:spChg>
      </pc:sldChg>
      <pc:sldChg chg="addSp modSp mod ord">
        <pc:chgData name="Datta, Arpan" userId="91dc6fc2-e47c-441d-88b6-7b3651f88482" providerId="ADAL" clId="{D4C9B79C-B28B-154D-81C2-7A2E03D48D95}" dt="2021-12-06T06:28:58.003" v="424" actId="404"/>
        <pc:sldMkLst>
          <pc:docMk/>
          <pc:sldMk cId="55014182" sldId="385"/>
        </pc:sldMkLst>
        <pc:spChg chg="mod">
          <ac:chgData name="Datta, Arpan" userId="91dc6fc2-e47c-441d-88b6-7b3651f88482" providerId="ADAL" clId="{D4C9B79C-B28B-154D-81C2-7A2E03D48D95}" dt="2021-12-06T06:28:58.003" v="424" actId="404"/>
          <ac:spMkLst>
            <pc:docMk/>
            <pc:sldMk cId="55014182" sldId="385"/>
            <ac:spMk id="107" creationId="{00000000-0000-0000-0000-000000000000}"/>
          </ac:spMkLst>
        </pc:spChg>
        <pc:picChg chg="add mod">
          <ac:chgData name="Datta, Arpan" userId="91dc6fc2-e47c-441d-88b6-7b3651f88482" providerId="ADAL" clId="{D4C9B79C-B28B-154D-81C2-7A2E03D48D95}" dt="2021-12-06T06:14:16.670" v="231" actId="1076"/>
          <ac:picMkLst>
            <pc:docMk/>
            <pc:sldMk cId="55014182" sldId="385"/>
            <ac:picMk id="3" creationId="{874D0CEB-2663-604A-845B-8B6D85B7E2CB}"/>
          </ac:picMkLst>
        </pc:picChg>
      </pc:sldChg>
      <pc:sldChg chg="del">
        <pc:chgData name="Datta, Arpan" userId="91dc6fc2-e47c-441d-88b6-7b3651f88482" providerId="ADAL" clId="{D4C9B79C-B28B-154D-81C2-7A2E03D48D95}" dt="2021-12-06T06:04:50.555" v="135" actId="2696"/>
        <pc:sldMkLst>
          <pc:docMk/>
          <pc:sldMk cId="486085712" sldId="386"/>
        </pc:sldMkLst>
      </pc:sldChg>
      <pc:sldChg chg="addSp delSp modSp mod">
        <pc:chgData name="Datta, Arpan" userId="91dc6fc2-e47c-441d-88b6-7b3651f88482" providerId="ADAL" clId="{D4C9B79C-B28B-154D-81C2-7A2E03D48D95}" dt="2021-12-06T06:23:19.198" v="378" actId="1076"/>
        <pc:sldMkLst>
          <pc:docMk/>
          <pc:sldMk cId="2130998545" sldId="388"/>
        </pc:sldMkLst>
        <pc:spChg chg="add mod">
          <ac:chgData name="Datta, Arpan" userId="91dc6fc2-e47c-441d-88b6-7b3651f88482" providerId="ADAL" clId="{D4C9B79C-B28B-154D-81C2-7A2E03D48D95}" dt="2021-12-06T06:23:07.731" v="366" actId="1076"/>
          <ac:spMkLst>
            <pc:docMk/>
            <pc:sldMk cId="2130998545" sldId="388"/>
            <ac:spMk id="6" creationId="{90061B98-76A3-3B4E-ABD5-9567DDDF8EFF}"/>
          </ac:spMkLst>
        </pc:spChg>
        <pc:spChg chg="add mod">
          <ac:chgData name="Datta, Arpan" userId="91dc6fc2-e47c-441d-88b6-7b3651f88482" providerId="ADAL" clId="{D4C9B79C-B28B-154D-81C2-7A2E03D48D95}" dt="2021-12-06T06:23:19.198" v="378" actId="1076"/>
          <ac:spMkLst>
            <pc:docMk/>
            <pc:sldMk cId="2130998545" sldId="388"/>
            <ac:spMk id="17" creationId="{AEFC64A2-8E8A-094C-866B-FEB92D8CB80C}"/>
          </ac:spMkLst>
        </pc:spChg>
        <pc:spChg chg="del">
          <ac:chgData name="Datta, Arpan" userId="91dc6fc2-e47c-441d-88b6-7b3651f88482" providerId="ADAL" clId="{D4C9B79C-B28B-154D-81C2-7A2E03D48D95}" dt="2021-12-06T06:22:01.756" v="335" actId="478"/>
          <ac:spMkLst>
            <pc:docMk/>
            <pc:sldMk cId="2130998545" sldId="388"/>
            <ac:spMk id="28" creationId="{CDA378FF-B231-0148-A5AC-252DCD791822}"/>
          </ac:spMkLst>
        </pc:spChg>
        <pc:spChg chg="del">
          <ac:chgData name="Datta, Arpan" userId="91dc6fc2-e47c-441d-88b6-7b3651f88482" providerId="ADAL" clId="{D4C9B79C-B28B-154D-81C2-7A2E03D48D95}" dt="2021-12-06T06:21:54.907" v="330" actId="478"/>
          <ac:spMkLst>
            <pc:docMk/>
            <pc:sldMk cId="2130998545" sldId="388"/>
            <ac:spMk id="30" creationId="{F9D5D9B9-CD37-3046-8248-70438031A941}"/>
          </ac:spMkLst>
        </pc:spChg>
        <pc:picChg chg="add mod">
          <ac:chgData name="Datta, Arpan" userId="91dc6fc2-e47c-441d-88b6-7b3651f88482" providerId="ADAL" clId="{D4C9B79C-B28B-154D-81C2-7A2E03D48D95}" dt="2021-12-06T06:22:51.145" v="351" actId="1076"/>
          <ac:picMkLst>
            <pc:docMk/>
            <pc:sldMk cId="2130998545" sldId="388"/>
            <ac:picMk id="3" creationId="{FB208D4A-3543-C24A-A3A9-883607BB8B09}"/>
          </ac:picMkLst>
        </pc:picChg>
        <pc:picChg chg="add mod modCrop">
          <ac:chgData name="Datta, Arpan" userId="91dc6fc2-e47c-441d-88b6-7b3651f88482" providerId="ADAL" clId="{D4C9B79C-B28B-154D-81C2-7A2E03D48D95}" dt="2021-12-06T06:22:49.120" v="350" actId="1076"/>
          <ac:picMkLst>
            <pc:docMk/>
            <pc:sldMk cId="2130998545" sldId="388"/>
            <ac:picMk id="5" creationId="{E09362B5-0FC5-6443-88B6-E7E0144DBA89}"/>
          </ac:picMkLst>
        </pc:picChg>
      </pc:sldChg>
      <pc:sldChg chg="modSp mod ord modNotesTx">
        <pc:chgData name="Datta, Arpan" userId="91dc6fc2-e47c-441d-88b6-7b3651f88482" providerId="ADAL" clId="{D4C9B79C-B28B-154D-81C2-7A2E03D48D95}" dt="2021-12-06T06:20:07.369" v="313" actId="20577"/>
        <pc:sldMkLst>
          <pc:docMk/>
          <pc:sldMk cId="2215844369" sldId="389"/>
        </pc:sldMkLst>
        <pc:spChg chg="mod">
          <ac:chgData name="Datta, Arpan" userId="91dc6fc2-e47c-441d-88b6-7b3651f88482" providerId="ADAL" clId="{D4C9B79C-B28B-154D-81C2-7A2E03D48D95}" dt="2021-12-06T06:16:20.146" v="260" actId="20577"/>
          <ac:spMkLst>
            <pc:docMk/>
            <pc:sldMk cId="2215844369" sldId="389"/>
            <ac:spMk id="30" creationId="{9172C74C-CF86-7040-87D5-2B8CEDBCE309}"/>
          </ac:spMkLst>
        </pc:spChg>
        <pc:spChg chg="mod">
          <ac:chgData name="Datta, Arpan" userId="91dc6fc2-e47c-441d-88b6-7b3651f88482" providerId="ADAL" clId="{D4C9B79C-B28B-154D-81C2-7A2E03D48D95}" dt="2021-12-06T06:04:59.329" v="136" actId="21"/>
          <ac:spMkLst>
            <pc:docMk/>
            <pc:sldMk cId="2215844369" sldId="389"/>
            <ac:spMk id="33" creationId="{9C3A0280-4124-3342-9E14-D8C23856AE85}"/>
          </ac:spMkLst>
        </pc:spChg>
        <pc:spChg chg="mod">
          <ac:chgData name="Datta, Arpan" userId="91dc6fc2-e47c-441d-88b6-7b3651f88482" providerId="ADAL" clId="{D4C9B79C-B28B-154D-81C2-7A2E03D48D95}" dt="2021-12-06T06:05:02.290" v="138" actId="20577"/>
          <ac:spMkLst>
            <pc:docMk/>
            <pc:sldMk cId="2215844369" sldId="389"/>
            <ac:spMk id="35" creationId="{9E153967-60DA-6548-8296-FB5CFD734AC1}"/>
          </ac:spMkLst>
        </pc:spChg>
        <pc:spChg chg="mod">
          <ac:chgData name="Datta, Arpan" userId="91dc6fc2-e47c-441d-88b6-7b3651f88482" providerId="ADAL" clId="{D4C9B79C-B28B-154D-81C2-7A2E03D48D95}" dt="2021-12-06T06:16:25.555" v="265" actId="20577"/>
          <ac:spMkLst>
            <pc:docMk/>
            <pc:sldMk cId="2215844369" sldId="389"/>
            <ac:spMk id="42" creationId="{80FF9737-58B1-9647-9C3F-BF61B376931F}"/>
          </ac:spMkLst>
        </pc:spChg>
        <pc:spChg chg="mod">
          <ac:chgData name="Datta, Arpan" userId="91dc6fc2-e47c-441d-88b6-7b3651f88482" providerId="ADAL" clId="{D4C9B79C-B28B-154D-81C2-7A2E03D48D95}" dt="2021-12-06T06:16:00.440" v="256" actId="20577"/>
          <ac:spMkLst>
            <pc:docMk/>
            <pc:sldMk cId="2215844369" sldId="389"/>
            <ac:spMk id="46" creationId="{388328BD-D3F3-B946-81D1-32675D20C6DB}"/>
          </ac:spMkLst>
        </pc:spChg>
      </pc:sldChg>
      <pc:sldChg chg="addSp delSp modSp del mod">
        <pc:chgData name="Datta, Arpan" userId="91dc6fc2-e47c-441d-88b6-7b3651f88482" providerId="ADAL" clId="{D4C9B79C-B28B-154D-81C2-7A2E03D48D95}" dt="2021-12-06T06:15:28.283" v="242" actId="2696"/>
        <pc:sldMkLst>
          <pc:docMk/>
          <pc:sldMk cId="2959331052" sldId="390"/>
        </pc:sldMkLst>
        <pc:spChg chg="add del mod">
          <ac:chgData name="Datta, Arpan" userId="91dc6fc2-e47c-441d-88b6-7b3651f88482" providerId="ADAL" clId="{D4C9B79C-B28B-154D-81C2-7A2E03D48D95}" dt="2021-12-06T06:01:25.848" v="102" actId="478"/>
          <ac:spMkLst>
            <pc:docMk/>
            <pc:sldMk cId="2959331052" sldId="390"/>
            <ac:spMk id="3" creationId="{7DB85B0F-6A45-AC49-BF34-6BFE02E5A664}"/>
          </ac:spMkLst>
        </pc:spChg>
        <pc:spChg chg="add mod">
          <ac:chgData name="Datta, Arpan" userId="91dc6fc2-e47c-441d-88b6-7b3651f88482" providerId="ADAL" clId="{D4C9B79C-B28B-154D-81C2-7A2E03D48D95}" dt="2021-12-06T06:02:52.544" v="106"/>
          <ac:spMkLst>
            <pc:docMk/>
            <pc:sldMk cId="2959331052" sldId="390"/>
            <ac:spMk id="15" creationId="{01A3F1F2-C4A4-DE40-B83F-04BB8EE76518}"/>
          </ac:spMkLst>
        </pc:spChg>
        <pc:spChg chg="del">
          <ac:chgData name="Datta, Arpan" userId="91dc6fc2-e47c-441d-88b6-7b3651f88482" providerId="ADAL" clId="{D4C9B79C-B28B-154D-81C2-7A2E03D48D95}" dt="2021-12-06T06:01:24.378" v="101" actId="478"/>
          <ac:spMkLst>
            <pc:docMk/>
            <pc:sldMk cId="2959331052" sldId="390"/>
            <ac:spMk id="107" creationId="{00000000-0000-0000-0000-000000000000}"/>
          </ac:spMkLst>
        </pc:spChg>
        <pc:spChg chg="mod">
          <ac:chgData name="Datta, Arpan" userId="91dc6fc2-e47c-441d-88b6-7b3651f88482" providerId="ADAL" clId="{D4C9B79C-B28B-154D-81C2-7A2E03D48D95}" dt="2021-12-06T06:04:10.454" v="130" actId="33524"/>
          <ac:spMkLst>
            <pc:docMk/>
            <pc:sldMk cId="2959331052" sldId="390"/>
            <ac:spMk id="108" creationId="{00000000-0000-0000-0000-000000000000}"/>
          </ac:spMkLst>
        </pc:spChg>
        <pc:picChg chg="add mod">
          <ac:chgData name="Datta, Arpan" userId="91dc6fc2-e47c-441d-88b6-7b3651f88482" providerId="ADAL" clId="{D4C9B79C-B28B-154D-81C2-7A2E03D48D95}" dt="2021-12-06T06:03:12.914" v="113" actId="1076"/>
          <ac:picMkLst>
            <pc:docMk/>
            <pc:sldMk cId="2959331052" sldId="390"/>
            <ac:picMk id="5" creationId="{A77D9440-1998-0642-8981-3D6D80C40670}"/>
          </ac:picMkLst>
        </pc:picChg>
        <pc:picChg chg="del">
          <ac:chgData name="Datta, Arpan" userId="91dc6fc2-e47c-441d-88b6-7b3651f88482" providerId="ADAL" clId="{D4C9B79C-B28B-154D-81C2-7A2E03D48D95}" dt="2021-12-06T05:55:56.192" v="1" actId="478"/>
          <ac:picMkLst>
            <pc:docMk/>
            <pc:sldMk cId="2959331052" sldId="390"/>
            <ac:picMk id="7" creationId="{BF69FCFF-033F-E040-B9AE-EC8B931990F0}"/>
          </ac:picMkLst>
        </pc:picChg>
      </pc:sldChg>
      <pc:sldChg chg="delSp del mod">
        <pc:chgData name="Datta, Arpan" userId="91dc6fc2-e47c-441d-88b6-7b3651f88482" providerId="ADAL" clId="{D4C9B79C-B28B-154D-81C2-7A2E03D48D95}" dt="2021-12-06T06:04:25.270" v="132" actId="2696"/>
        <pc:sldMkLst>
          <pc:docMk/>
          <pc:sldMk cId="4090064980" sldId="391"/>
        </pc:sldMkLst>
        <pc:picChg chg="del">
          <ac:chgData name="Datta, Arpan" userId="91dc6fc2-e47c-441d-88b6-7b3651f88482" providerId="ADAL" clId="{D4C9B79C-B28B-154D-81C2-7A2E03D48D95}" dt="2021-12-06T05:55:58.264" v="2" actId="478"/>
          <ac:picMkLst>
            <pc:docMk/>
            <pc:sldMk cId="4090064980" sldId="391"/>
            <ac:picMk id="12" creationId="{6067901E-89D6-6243-B4D3-6F828BBDB913}"/>
          </ac:picMkLst>
        </pc:picChg>
      </pc:sldChg>
      <pc:sldChg chg="ord">
        <pc:chgData name="Datta, Arpan" userId="91dc6fc2-e47c-441d-88b6-7b3651f88482" providerId="ADAL" clId="{D4C9B79C-B28B-154D-81C2-7A2E03D48D95}" dt="2021-12-06T06:01:47.119" v="105" actId="20578"/>
        <pc:sldMkLst>
          <pc:docMk/>
          <pc:sldMk cId="987645212" sldId="392"/>
        </pc:sldMkLst>
      </pc:sldChg>
      <pc:sldChg chg="ord">
        <pc:chgData name="Datta, Arpan" userId="91dc6fc2-e47c-441d-88b6-7b3651f88482" providerId="ADAL" clId="{D4C9B79C-B28B-154D-81C2-7A2E03D48D95}" dt="2021-12-06T06:01:44.584" v="104" actId="20578"/>
        <pc:sldMkLst>
          <pc:docMk/>
          <pc:sldMk cId="3911712850" sldId="393"/>
        </pc:sldMkLst>
      </pc:sldChg>
      <pc:sldChg chg="addSp delSp modSp mod">
        <pc:chgData name="Datta, Arpan" userId="91dc6fc2-e47c-441d-88b6-7b3651f88482" providerId="ADAL" clId="{D4C9B79C-B28B-154D-81C2-7A2E03D48D95}" dt="2021-12-06T06:29:33.581" v="430" actId="404"/>
        <pc:sldMkLst>
          <pc:docMk/>
          <pc:sldMk cId="4268315223" sldId="394"/>
        </pc:sldMkLst>
        <pc:spChg chg="add del mod">
          <ac:chgData name="Datta, Arpan" userId="91dc6fc2-e47c-441d-88b6-7b3651f88482" providerId="ADAL" clId="{D4C9B79C-B28B-154D-81C2-7A2E03D48D95}" dt="2021-12-06T05:59:58.718" v="74" actId="478"/>
          <ac:spMkLst>
            <pc:docMk/>
            <pc:sldMk cId="4268315223" sldId="394"/>
            <ac:spMk id="5" creationId="{2AD649BF-34DA-7B4A-948C-F6A2109B06CD}"/>
          </ac:spMkLst>
        </pc:spChg>
        <pc:spChg chg="add mod">
          <ac:chgData name="Datta, Arpan" userId="91dc6fc2-e47c-441d-88b6-7b3651f88482" providerId="ADAL" clId="{D4C9B79C-B28B-154D-81C2-7A2E03D48D95}" dt="2021-12-06T06:29:33.581" v="430" actId="404"/>
          <ac:spMkLst>
            <pc:docMk/>
            <pc:sldMk cId="4268315223" sldId="394"/>
            <ac:spMk id="15" creationId="{F26E0738-DA1E-3A44-B29C-8F274687ADF6}"/>
          </ac:spMkLst>
        </pc:spChg>
        <pc:spChg chg="del mod">
          <ac:chgData name="Datta, Arpan" userId="91dc6fc2-e47c-441d-88b6-7b3651f88482" providerId="ADAL" clId="{D4C9B79C-B28B-154D-81C2-7A2E03D48D95}" dt="2021-12-06T05:59:57.134" v="73" actId="478"/>
          <ac:spMkLst>
            <pc:docMk/>
            <pc:sldMk cId="4268315223" sldId="394"/>
            <ac:spMk id="107" creationId="{00000000-0000-0000-0000-000000000000}"/>
          </ac:spMkLst>
        </pc:spChg>
        <pc:spChg chg="mod">
          <ac:chgData name="Datta, Arpan" userId="91dc6fc2-e47c-441d-88b6-7b3651f88482" providerId="ADAL" clId="{D4C9B79C-B28B-154D-81C2-7A2E03D48D95}" dt="2021-12-06T06:01:04.218" v="100" actId="1076"/>
          <ac:spMkLst>
            <pc:docMk/>
            <pc:sldMk cId="4268315223" sldId="394"/>
            <ac:spMk id="108" creationId="{00000000-0000-0000-0000-000000000000}"/>
          </ac:spMkLst>
        </pc:spChg>
        <pc:picChg chg="add mod">
          <ac:chgData name="Datta, Arpan" userId="91dc6fc2-e47c-441d-88b6-7b3651f88482" providerId="ADAL" clId="{D4C9B79C-B28B-154D-81C2-7A2E03D48D95}" dt="2021-12-06T05:58:26.258" v="30" actId="1076"/>
          <ac:picMkLst>
            <pc:docMk/>
            <pc:sldMk cId="4268315223" sldId="394"/>
            <ac:picMk id="3" creationId="{210ABCD0-5C10-3349-A5DF-3F3967CC38C1}"/>
          </ac:picMkLst>
        </pc:picChg>
        <pc:picChg chg="del">
          <ac:chgData name="Datta, Arpan" userId="91dc6fc2-e47c-441d-88b6-7b3651f88482" providerId="ADAL" clId="{D4C9B79C-B28B-154D-81C2-7A2E03D48D95}" dt="2021-12-06T05:55:53.683" v="0" actId="478"/>
          <ac:picMkLst>
            <pc:docMk/>
            <pc:sldMk cId="4268315223" sldId="394"/>
            <ac:picMk id="12" creationId="{E47A48E5-92A3-ED43-A70D-AA7BADB9A6EC}"/>
          </ac:picMkLst>
        </pc:picChg>
      </pc:sldChg>
      <pc:sldChg chg="addSp delSp modSp mod">
        <pc:chgData name="Datta, Arpan" userId="91dc6fc2-e47c-441d-88b6-7b3651f88482" providerId="ADAL" clId="{D4C9B79C-B28B-154D-81C2-7A2E03D48D95}" dt="2021-12-06T06:29:29.495" v="429" actId="404"/>
        <pc:sldMkLst>
          <pc:docMk/>
          <pc:sldMk cId="1079027656" sldId="395"/>
        </pc:sldMkLst>
        <pc:spChg chg="add del mod">
          <ac:chgData name="Datta, Arpan" userId="91dc6fc2-e47c-441d-88b6-7b3651f88482" providerId="ADAL" clId="{D4C9B79C-B28B-154D-81C2-7A2E03D48D95}" dt="2021-12-06T05:56:51.764" v="14" actId="478"/>
          <ac:spMkLst>
            <pc:docMk/>
            <pc:sldMk cId="1079027656" sldId="395"/>
            <ac:spMk id="5" creationId="{5A136DD6-8666-AC42-8AC7-13751C11495F}"/>
          </ac:spMkLst>
        </pc:spChg>
        <pc:spChg chg="add mod">
          <ac:chgData name="Datta, Arpan" userId="91dc6fc2-e47c-441d-88b6-7b3651f88482" providerId="ADAL" clId="{D4C9B79C-B28B-154D-81C2-7A2E03D48D95}" dt="2021-12-06T06:29:29.495" v="429" actId="404"/>
          <ac:spMkLst>
            <pc:docMk/>
            <pc:sldMk cId="1079027656" sldId="395"/>
            <ac:spMk id="24" creationId="{34EF15EB-F1C5-684A-8147-70A57D2E688B}"/>
          </ac:spMkLst>
        </pc:spChg>
        <pc:spChg chg="del mod">
          <ac:chgData name="Datta, Arpan" userId="91dc6fc2-e47c-441d-88b6-7b3651f88482" providerId="ADAL" clId="{D4C9B79C-B28B-154D-81C2-7A2E03D48D95}" dt="2021-12-06T05:56:50.281" v="13" actId="478"/>
          <ac:spMkLst>
            <pc:docMk/>
            <pc:sldMk cId="1079027656" sldId="395"/>
            <ac:spMk id="107" creationId="{00000000-0000-0000-0000-000000000000}"/>
          </ac:spMkLst>
        </pc:spChg>
        <pc:spChg chg="mod">
          <ac:chgData name="Datta, Arpan" userId="91dc6fc2-e47c-441d-88b6-7b3651f88482" providerId="ADAL" clId="{D4C9B79C-B28B-154D-81C2-7A2E03D48D95}" dt="2021-12-06T05:59:41.413" v="70" actId="14100"/>
          <ac:spMkLst>
            <pc:docMk/>
            <pc:sldMk cId="1079027656" sldId="395"/>
            <ac:spMk id="108" creationId="{00000000-0000-0000-0000-000000000000}"/>
          </ac:spMkLst>
        </pc:spChg>
        <pc:spChg chg="del">
          <ac:chgData name="Datta, Arpan" userId="91dc6fc2-e47c-441d-88b6-7b3651f88482" providerId="ADAL" clId="{D4C9B79C-B28B-154D-81C2-7A2E03D48D95}" dt="2021-12-06T05:56:17.921" v="4" actId="26606"/>
          <ac:spMkLst>
            <pc:docMk/>
            <pc:sldMk cId="1079027656" sldId="395"/>
            <ac:spMk id="159" creationId="{B8144315-1C5A-4185-A952-25D98D303D46}"/>
          </ac:spMkLst>
        </pc:spChg>
        <pc:spChg chg="add">
          <ac:chgData name="Datta, Arpan" userId="91dc6fc2-e47c-441d-88b6-7b3651f88482" providerId="ADAL" clId="{D4C9B79C-B28B-154D-81C2-7A2E03D48D95}" dt="2021-12-06T05:56:17.921" v="4" actId="26606"/>
          <ac:spMkLst>
            <pc:docMk/>
            <pc:sldMk cId="1079027656" sldId="395"/>
            <ac:spMk id="173" creationId="{B8144315-1C5A-4185-A952-25D98D303D46}"/>
          </ac:spMkLst>
        </pc:spChg>
        <pc:grpChg chg="del">
          <ac:chgData name="Datta, Arpan" userId="91dc6fc2-e47c-441d-88b6-7b3651f88482" providerId="ADAL" clId="{D4C9B79C-B28B-154D-81C2-7A2E03D48D95}" dt="2021-12-06T05:56:17.921" v="4" actId="26606"/>
          <ac:grpSpMkLst>
            <pc:docMk/>
            <pc:sldMk cId="1079027656" sldId="395"/>
            <ac:grpSpMk id="155" creationId="{4091D54B-59AB-4A5E-8E9E-0421BD66D4FB}"/>
          </ac:grpSpMkLst>
        </pc:grpChg>
        <pc:grpChg chg="del">
          <ac:chgData name="Datta, Arpan" userId="91dc6fc2-e47c-441d-88b6-7b3651f88482" providerId="ADAL" clId="{D4C9B79C-B28B-154D-81C2-7A2E03D48D95}" dt="2021-12-06T05:56:17.921" v="4" actId="26606"/>
          <ac:grpSpMkLst>
            <pc:docMk/>
            <pc:sldMk cId="1079027656" sldId="395"/>
            <ac:grpSpMk id="161" creationId="{25A657F0-42F3-40D3-BC75-7DA1F5C6A225}"/>
          </ac:grpSpMkLst>
        </pc:grpChg>
        <pc:grpChg chg="add">
          <ac:chgData name="Datta, Arpan" userId="91dc6fc2-e47c-441d-88b6-7b3651f88482" providerId="ADAL" clId="{D4C9B79C-B28B-154D-81C2-7A2E03D48D95}" dt="2021-12-06T05:56:17.921" v="4" actId="26606"/>
          <ac:grpSpMkLst>
            <pc:docMk/>
            <pc:sldMk cId="1079027656" sldId="395"/>
            <ac:grpSpMk id="169" creationId="{4091D54B-59AB-4A5E-8E9E-0421BD66D4FB}"/>
          </ac:grpSpMkLst>
        </pc:grpChg>
        <pc:grpChg chg="add">
          <ac:chgData name="Datta, Arpan" userId="91dc6fc2-e47c-441d-88b6-7b3651f88482" providerId="ADAL" clId="{D4C9B79C-B28B-154D-81C2-7A2E03D48D95}" dt="2021-12-06T05:56:17.921" v="4" actId="26606"/>
          <ac:grpSpMkLst>
            <pc:docMk/>
            <pc:sldMk cId="1079027656" sldId="395"/>
            <ac:grpSpMk id="175" creationId="{25A657F0-42F3-40D3-BC75-7DA1F5C6A225}"/>
          </ac:grpSpMkLst>
        </pc:grpChg>
        <pc:picChg chg="add mod">
          <ac:chgData name="Datta, Arpan" userId="91dc6fc2-e47c-441d-88b6-7b3651f88482" providerId="ADAL" clId="{D4C9B79C-B28B-154D-81C2-7A2E03D48D95}" dt="2021-12-06T05:59:37.341" v="68" actId="1076"/>
          <ac:picMkLst>
            <pc:docMk/>
            <pc:sldMk cId="1079027656" sldId="395"/>
            <ac:picMk id="3" creationId="{2E8E969E-DD4C-634B-AACC-2AD895A369B4}"/>
          </ac:picMkLst>
        </pc:picChg>
      </pc:sldChg>
      <pc:sldChg chg="modSp mod modNotesTx">
        <pc:chgData name="Datta, Arpan" userId="91dc6fc2-e47c-441d-88b6-7b3651f88482" providerId="ADAL" clId="{D4C9B79C-B28B-154D-81C2-7A2E03D48D95}" dt="2021-12-06T06:20:11.969" v="318" actId="20577"/>
        <pc:sldMkLst>
          <pc:docMk/>
          <pc:sldMk cId="3158762670" sldId="396"/>
        </pc:sldMkLst>
        <pc:spChg chg="mod">
          <ac:chgData name="Datta, Arpan" userId="91dc6fc2-e47c-441d-88b6-7b3651f88482" providerId="ADAL" clId="{D4C9B79C-B28B-154D-81C2-7A2E03D48D95}" dt="2021-12-06T06:14:42.958" v="234" actId="20577"/>
          <ac:spMkLst>
            <pc:docMk/>
            <pc:sldMk cId="3158762670" sldId="396"/>
            <ac:spMk id="39" creationId="{0703772B-3BD3-2F4B-8A61-1367D74E6461}"/>
          </ac:spMkLst>
        </pc:spChg>
        <pc:spChg chg="mod">
          <ac:chgData name="Datta, Arpan" userId="91dc6fc2-e47c-441d-88b6-7b3651f88482" providerId="ADAL" clId="{D4C9B79C-B28B-154D-81C2-7A2E03D48D95}" dt="2021-12-06T06:14:44.930" v="236" actId="20577"/>
          <ac:spMkLst>
            <pc:docMk/>
            <pc:sldMk cId="3158762670" sldId="396"/>
            <ac:spMk id="56" creationId="{D6ECFCE4-967B-7149-B8A0-51509A1E6175}"/>
          </ac:spMkLst>
        </pc:spChg>
        <pc:spChg chg="mod">
          <ac:chgData name="Datta, Arpan" userId="91dc6fc2-e47c-441d-88b6-7b3651f88482" providerId="ADAL" clId="{D4C9B79C-B28B-154D-81C2-7A2E03D48D95}" dt="2021-12-06T06:14:46.709" v="238" actId="20577"/>
          <ac:spMkLst>
            <pc:docMk/>
            <pc:sldMk cId="3158762670" sldId="396"/>
            <ac:spMk id="73" creationId="{8614B0E8-6C09-0249-90D8-A3135CAC8D07}"/>
          </ac:spMkLst>
        </pc:spChg>
        <pc:spChg chg="mod">
          <ac:chgData name="Datta, Arpan" userId="91dc6fc2-e47c-441d-88b6-7b3651f88482" providerId="ADAL" clId="{D4C9B79C-B28B-154D-81C2-7A2E03D48D95}" dt="2021-12-06T06:14:48.406" v="240" actId="20577"/>
          <ac:spMkLst>
            <pc:docMk/>
            <pc:sldMk cId="3158762670" sldId="396"/>
            <ac:spMk id="90" creationId="{24B6356B-AAB6-3544-8E64-D5526A29C773}"/>
          </ac:spMkLst>
        </pc:spChg>
      </pc:sldChg>
      <pc:sldChg chg="modSp add mod">
        <pc:chgData name="Datta, Arpan" userId="91dc6fc2-e47c-441d-88b6-7b3651f88482" providerId="ADAL" clId="{D4C9B79C-B28B-154D-81C2-7A2E03D48D95}" dt="2021-12-06T06:29:25.115" v="428" actId="404"/>
        <pc:sldMkLst>
          <pc:docMk/>
          <pc:sldMk cId="2036136950" sldId="397"/>
        </pc:sldMkLst>
        <pc:spChg chg="mod">
          <ac:chgData name="Datta, Arpan" userId="91dc6fc2-e47c-441d-88b6-7b3651f88482" providerId="ADAL" clId="{D4C9B79C-B28B-154D-81C2-7A2E03D48D95}" dt="2021-12-06T06:29:25.115" v="428" actId="404"/>
          <ac:spMkLst>
            <pc:docMk/>
            <pc:sldMk cId="2036136950" sldId="397"/>
            <ac:spMk id="15" creationId="{01A3F1F2-C4A4-DE40-B83F-04BB8EE76518}"/>
          </ac:spMkLst>
        </pc:spChg>
      </pc:sldChg>
      <pc:sldChg chg="addSp delSp modSp add mod">
        <pc:chgData name="Datta, Arpan" userId="91dc6fc2-e47c-441d-88b6-7b3651f88482" providerId="ADAL" clId="{D4C9B79C-B28B-154D-81C2-7A2E03D48D95}" dt="2021-12-06T06:29:18.157" v="427" actId="404"/>
        <pc:sldMkLst>
          <pc:docMk/>
          <pc:sldMk cId="1605349208" sldId="398"/>
        </pc:sldMkLst>
        <pc:spChg chg="mod">
          <ac:chgData name="Datta, Arpan" userId="91dc6fc2-e47c-441d-88b6-7b3651f88482" providerId="ADAL" clId="{D4C9B79C-B28B-154D-81C2-7A2E03D48D95}" dt="2021-12-06T06:29:18.157" v="427" actId="404"/>
          <ac:spMkLst>
            <pc:docMk/>
            <pc:sldMk cId="1605349208" sldId="398"/>
            <ac:spMk id="15" creationId="{01A3F1F2-C4A4-DE40-B83F-04BB8EE76518}"/>
          </ac:spMkLst>
        </pc:spChg>
        <pc:spChg chg="mod">
          <ac:chgData name="Datta, Arpan" userId="91dc6fc2-e47c-441d-88b6-7b3651f88482" providerId="ADAL" clId="{D4C9B79C-B28B-154D-81C2-7A2E03D48D95}" dt="2021-12-06T06:07:21.180" v="169" actId="1076"/>
          <ac:spMkLst>
            <pc:docMk/>
            <pc:sldMk cId="1605349208" sldId="398"/>
            <ac:spMk id="108" creationId="{00000000-0000-0000-0000-000000000000}"/>
          </ac:spMkLst>
        </pc:spChg>
        <pc:picChg chg="add mod">
          <ac:chgData name="Datta, Arpan" userId="91dc6fc2-e47c-441d-88b6-7b3651f88482" providerId="ADAL" clId="{D4C9B79C-B28B-154D-81C2-7A2E03D48D95}" dt="2021-12-06T06:07:17.663" v="168" actId="1076"/>
          <ac:picMkLst>
            <pc:docMk/>
            <pc:sldMk cId="1605349208" sldId="398"/>
            <ac:picMk id="3" creationId="{82278147-61EC-4747-93EB-64851F40A01A}"/>
          </ac:picMkLst>
        </pc:picChg>
        <pc:picChg chg="del">
          <ac:chgData name="Datta, Arpan" userId="91dc6fc2-e47c-441d-88b6-7b3651f88482" providerId="ADAL" clId="{D4C9B79C-B28B-154D-81C2-7A2E03D48D95}" dt="2021-12-06T06:06:01.662" v="140" actId="478"/>
          <ac:picMkLst>
            <pc:docMk/>
            <pc:sldMk cId="1605349208" sldId="398"/>
            <ac:picMk id="5" creationId="{A77D9440-1998-0642-8981-3D6D80C40670}"/>
          </ac:picMkLst>
        </pc:picChg>
      </pc:sldChg>
      <pc:sldChg chg="new del">
        <pc:chgData name="Datta, Arpan" userId="91dc6fc2-e47c-441d-88b6-7b3651f88482" providerId="ADAL" clId="{D4C9B79C-B28B-154D-81C2-7A2E03D48D95}" dt="2021-12-06T06:06:48.534" v="154" actId="680"/>
        <pc:sldMkLst>
          <pc:docMk/>
          <pc:sldMk cId="1776319941" sldId="399"/>
        </pc:sldMkLst>
      </pc:sldChg>
      <pc:sldChg chg="addSp delSp modSp add mod">
        <pc:chgData name="Datta, Arpan" userId="91dc6fc2-e47c-441d-88b6-7b3651f88482" providerId="ADAL" clId="{D4C9B79C-B28B-154D-81C2-7A2E03D48D95}" dt="2021-12-06T06:29:14.575" v="426" actId="404"/>
        <pc:sldMkLst>
          <pc:docMk/>
          <pc:sldMk cId="3201946152" sldId="399"/>
        </pc:sldMkLst>
        <pc:spChg chg="mod">
          <ac:chgData name="Datta, Arpan" userId="91dc6fc2-e47c-441d-88b6-7b3651f88482" providerId="ADAL" clId="{D4C9B79C-B28B-154D-81C2-7A2E03D48D95}" dt="2021-12-06T06:29:14.575" v="426" actId="404"/>
          <ac:spMkLst>
            <pc:docMk/>
            <pc:sldMk cId="3201946152" sldId="399"/>
            <ac:spMk id="15" creationId="{01A3F1F2-C4A4-DE40-B83F-04BB8EE76518}"/>
          </ac:spMkLst>
        </pc:spChg>
        <pc:spChg chg="mod">
          <ac:chgData name="Datta, Arpan" userId="91dc6fc2-e47c-441d-88b6-7b3651f88482" providerId="ADAL" clId="{D4C9B79C-B28B-154D-81C2-7A2E03D48D95}" dt="2021-12-06T06:10:08.673" v="193" actId="1076"/>
          <ac:spMkLst>
            <pc:docMk/>
            <pc:sldMk cId="3201946152" sldId="399"/>
            <ac:spMk id="108" creationId="{00000000-0000-0000-0000-000000000000}"/>
          </ac:spMkLst>
        </pc:spChg>
        <pc:picChg chg="del">
          <ac:chgData name="Datta, Arpan" userId="91dc6fc2-e47c-441d-88b6-7b3651f88482" providerId="ADAL" clId="{D4C9B79C-B28B-154D-81C2-7A2E03D48D95}" dt="2021-12-06T06:09:11.296" v="171" actId="478"/>
          <ac:picMkLst>
            <pc:docMk/>
            <pc:sldMk cId="3201946152" sldId="399"/>
            <ac:picMk id="3" creationId="{82278147-61EC-4747-93EB-64851F40A01A}"/>
          </ac:picMkLst>
        </pc:picChg>
        <pc:picChg chg="add mod">
          <ac:chgData name="Datta, Arpan" userId="91dc6fc2-e47c-441d-88b6-7b3651f88482" providerId="ADAL" clId="{D4C9B79C-B28B-154D-81C2-7A2E03D48D95}" dt="2021-12-06T06:10:25.002" v="198" actId="1076"/>
          <ac:picMkLst>
            <pc:docMk/>
            <pc:sldMk cId="3201946152" sldId="399"/>
            <ac:picMk id="4" creationId="{74F6CBF2-3581-484C-A168-16F2D2F7CD56}"/>
          </ac:picMkLst>
        </pc:picChg>
      </pc:sldChg>
      <pc:sldChg chg="addSp delSp modSp add mod">
        <pc:chgData name="Datta, Arpan" userId="91dc6fc2-e47c-441d-88b6-7b3651f88482" providerId="ADAL" clId="{D4C9B79C-B28B-154D-81C2-7A2E03D48D95}" dt="2021-12-06T06:31:46.659" v="518" actId="1076"/>
        <pc:sldMkLst>
          <pc:docMk/>
          <pc:sldMk cId="3389057681" sldId="400"/>
        </pc:sldMkLst>
        <pc:spChg chg="mod">
          <ac:chgData name="Datta, Arpan" userId="91dc6fc2-e47c-441d-88b6-7b3651f88482" providerId="ADAL" clId="{D4C9B79C-B28B-154D-81C2-7A2E03D48D95}" dt="2021-12-06T06:29:05.848" v="425" actId="404"/>
          <ac:spMkLst>
            <pc:docMk/>
            <pc:sldMk cId="3389057681" sldId="400"/>
            <ac:spMk id="15" creationId="{01A3F1F2-C4A4-DE40-B83F-04BB8EE76518}"/>
          </ac:spMkLst>
        </pc:spChg>
        <pc:spChg chg="mod">
          <ac:chgData name="Datta, Arpan" userId="91dc6fc2-e47c-441d-88b6-7b3651f88482" providerId="ADAL" clId="{D4C9B79C-B28B-154D-81C2-7A2E03D48D95}" dt="2021-12-06T06:31:46.659" v="518" actId="1076"/>
          <ac:spMkLst>
            <pc:docMk/>
            <pc:sldMk cId="3389057681" sldId="400"/>
            <ac:spMk id="108" creationId="{00000000-0000-0000-0000-000000000000}"/>
          </ac:spMkLst>
        </pc:spChg>
        <pc:picChg chg="add mod">
          <ac:chgData name="Datta, Arpan" userId="91dc6fc2-e47c-441d-88b6-7b3651f88482" providerId="ADAL" clId="{D4C9B79C-B28B-154D-81C2-7A2E03D48D95}" dt="2021-12-06T06:13:25.840" v="219" actId="1076"/>
          <ac:picMkLst>
            <pc:docMk/>
            <pc:sldMk cId="3389057681" sldId="400"/>
            <ac:picMk id="3" creationId="{06271D9A-BDA3-4F4C-AB55-0B3AD6751392}"/>
          </ac:picMkLst>
        </pc:picChg>
        <pc:picChg chg="del">
          <ac:chgData name="Datta, Arpan" userId="91dc6fc2-e47c-441d-88b6-7b3651f88482" providerId="ADAL" clId="{D4C9B79C-B28B-154D-81C2-7A2E03D48D95}" dt="2021-12-06T06:12:48.789" v="200" actId="478"/>
          <ac:picMkLst>
            <pc:docMk/>
            <pc:sldMk cId="3389057681" sldId="400"/>
            <ac:picMk id="4" creationId="{74F6CBF2-3581-484C-A168-16F2D2F7CD56}"/>
          </ac:picMkLst>
        </pc:picChg>
      </pc:sldChg>
      <pc:sldChg chg="addSp delSp modSp add mod">
        <pc:chgData name="Datta, Arpan" userId="91dc6fc2-e47c-441d-88b6-7b3651f88482" providerId="ADAL" clId="{D4C9B79C-B28B-154D-81C2-7A2E03D48D95}" dt="2021-12-06T06:31:52.813" v="519" actId="404"/>
        <pc:sldMkLst>
          <pc:docMk/>
          <pc:sldMk cId="3316517336" sldId="401"/>
        </pc:sldMkLst>
        <pc:spChg chg="mod">
          <ac:chgData name="Datta, Arpan" userId="91dc6fc2-e47c-441d-88b6-7b3651f88482" providerId="ADAL" clId="{D4C9B79C-B28B-154D-81C2-7A2E03D48D95}" dt="2021-12-06T06:31:01.588" v="480" actId="20577"/>
          <ac:spMkLst>
            <pc:docMk/>
            <pc:sldMk cId="3316517336" sldId="401"/>
            <ac:spMk id="107" creationId="{00000000-0000-0000-0000-000000000000}"/>
          </ac:spMkLst>
        </pc:spChg>
        <pc:spChg chg="mod">
          <ac:chgData name="Datta, Arpan" userId="91dc6fc2-e47c-441d-88b6-7b3651f88482" providerId="ADAL" clId="{D4C9B79C-B28B-154D-81C2-7A2E03D48D95}" dt="2021-12-06T06:31:52.813" v="519" actId="404"/>
          <ac:spMkLst>
            <pc:docMk/>
            <pc:sldMk cId="3316517336" sldId="401"/>
            <ac:spMk id="108" creationId="{00000000-0000-0000-0000-000000000000}"/>
          </ac:spMkLst>
        </pc:spChg>
        <pc:spChg chg="del">
          <ac:chgData name="Datta, Arpan" userId="91dc6fc2-e47c-441d-88b6-7b3651f88482" providerId="ADAL" clId="{D4C9B79C-B28B-154D-81C2-7A2E03D48D95}" dt="2021-12-06T06:28:33.455" v="416" actId="26606"/>
          <ac:spMkLst>
            <pc:docMk/>
            <pc:sldMk cId="3316517336" sldId="401"/>
            <ac:spMk id="159" creationId="{B8144315-1C5A-4185-A952-25D98D303D46}"/>
          </ac:spMkLst>
        </pc:spChg>
        <pc:spChg chg="add">
          <ac:chgData name="Datta, Arpan" userId="91dc6fc2-e47c-441d-88b6-7b3651f88482" providerId="ADAL" clId="{D4C9B79C-B28B-154D-81C2-7A2E03D48D95}" dt="2021-12-06T06:28:33.455" v="416" actId="26606"/>
          <ac:spMkLst>
            <pc:docMk/>
            <pc:sldMk cId="3316517336" sldId="401"/>
            <ac:spMk id="173" creationId="{129EED8E-74E7-42E8-979B-7A783E78A4CD}"/>
          </ac:spMkLst>
        </pc:spChg>
        <pc:grpChg chg="del">
          <ac:chgData name="Datta, Arpan" userId="91dc6fc2-e47c-441d-88b6-7b3651f88482" providerId="ADAL" clId="{D4C9B79C-B28B-154D-81C2-7A2E03D48D95}" dt="2021-12-06T06:28:33.455" v="416" actId="26606"/>
          <ac:grpSpMkLst>
            <pc:docMk/>
            <pc:sldMk cId="3316517336" sldId="401"/>
            <ac:grpSpMk id="155" creationId="{4091D54B-59AB-4A5E-8E9E-0421BD66D4FB}"/>
          </ac:grpSpMkLst>
        </pc:grpChg>
        <pc:grpChg chg="del">
          <ac:chgData name="Datta, Arpan" userId="91dc6fc2-e47c-441d-88b6-7b3651f88482" providerId="ADAL" clId="{D4C9B79C-B28B-154D-81C2-7A2E03D48D95}" dt="2021-12-06T06:28:33.455" v="416" actId="26606"/>
          <ac:grpSpMkLst>
            <pc:docMk/>
            <pc:sldMk cId="3316517336" sldId="401"/>
            <ac:grpSpMk id="161" creationId="{25A657F0-42F3-40D3-BC75-7DA1F5C6A225}"/>
          </ac:grpSpMkLst>
        </pc:grpChg>
        <pc:grpChg chg="add">
          <ac:chgData name="Datta, Arpan" userId="91dc6fc2-e47c-441d-88b6-7b3651f88482" providerId="ADAL" clId="{D4C9B79C-B28B-154D-81C2-7A2E03D48D95}" dt="2021-12-06T06:28:33.455" v="416" actId="26606"/>
          <ac:grpSpMkLst>
            <pc:docMk/>
            <pc:sldMk cId="3316517336" sldId="401"/>
            <ac:grpSpMk id="169" creationId="{8CA5C868-0A82-4975-8602-F49477C7D523}"/>
          </ac:grpSpMkLst>
        </pc:grpChg>
        <pc:grpChg chg="add">
          <ac:chgData name="Datta, Arpan" userId="91dc6fc2-e47c-441d-88b6-7b3651f88482" providerId="ADAL" clId="{D4C9B79C-B28B-154D-81C2-7A2E03D48D95}" dt="2021-12-06T06:28:33.455" v="416" actId="26606"/>
          <ac:grpSpMkLst>
            <pc:docMk/>
            <pc:sldMk cId="3316517336" sldId="401"/>
            <ac:grpSpMk id="175" creationId="{34BA060A-883C-4B29-ADBA-9336D46C05FE}"/>
          </ac:grpSpMkLst>
        </pc:grpChg>
        <pc:picChg chg="del">
          <ac:chgData name="Datta, Arpan" userId="91dc6fc2-e47c-441d-88b6-7b3651f88482" providerId="ADAL" clId="{D4C9B79C-B28B-154D-81C2-7A2E03D48D95}" dt="2021-12-06T06:17:03.327" v="267" actId="478"/>
          <ac:picMkLst>
            <pc:docMk/>
            <pc:sldMk cId="3316517336" sldId="401"/>
            <ac:picMk id="3" creationId="{874D0CEB-2663-604A-845B-8B6D85B7E2CB}"/>
          </ac:picMkLst>
        </pc:picChg>
        <pc:picChg chg="add mod ord">
          <ac:chgData name="Datta, Arpan" userId="91dc6fc2-e47c-441d-88b6-7b3651f88482" providerId="ADAL" clId="{D4C9B79C-B28B-154D-81C2-7A2E03D48D95}" dt="2021-12-06T06:30:25.590" v="459" actId="14100"/>
          <ac:picMkLst>
            <pc:docMk/>
            <pc:sldMk cId="3316517336" sldId="401"/>
            <ac:picMk id="4" creationId="{CF00E914-7C78-2645-B51B-F5548F0CA1EB}"/>
          </ac:picMkLst>
        </pc:picChg>
        <pc:picChg chg="add mod ord">
          <ac:chgData name="Datta, Arpan" userId="91dc6fc2-e47c-441d-88b6-7b3651f88482" providerId="ADAL" clId="{D4C9B79C-B28B-154D-81C2-7A2E03D48D95}" dt="2021-12-06T06:30:21.312" v="457" actId="14100"/>
          <ac:picMkLst>
            <pc:docMk/>
            <pc:sldMk cId="3316517336" sldId="401"/>
            <ac:picMk id="6" creationId="{B07E4080-E800-B647-9796-B4F555705DA3}"/>
          </ac:picMkLst>
        </pc:picChg>
        <pc:picChg chg="add mod">
          <ac:chgData name="Datta, Arpan" userId="91dc6fc2-e47c-441d-88b6-7b3651f88482" providerId="ADAL" clId="{D4C9B79C-B28B-154D-81C2-7A2E03D48D95}" dt="2021-12-06T06:30:33.597" v="467" actId="14100"/>
          <ac:picMkLst>
            <pc:docMk/>
            <pc:sldMk cId="3316517336" sldId="401"/>
            <ac:picMk id="8" creationId="{D2F86635-75AF-094D-B45E-335B88C869C7}"/>
          </ac:picMkLst>
        </pc:picChg>
        <pc:picChg chg="add mod">
          <ac:chgData name="Datta, Arpan" userId="91dc6fc2-e47c-441d-88b6-7b3651f88482" providerId="ADAL" clId="{D4C9B79C-B28B-154D-81C2-7A2E03D48D95}" dt="2021-12-06T06:30:40.833" v="473" actId="14100"/>
          <ac:picMkLst>
            <pc:docMk/>
            <pc:sldMk cId="3316517336" sldId="401"/>
            <ac:picMk id="10" creationId="{571970CB-B9F6-524E-B165-0D8ABBFF906D}"/>
          </ac:picMkLst>
        </pc:picChg>
      </pc:sldChg>
      <pc:sldChg chg="delSp add mod ord">
        <pc:chgData name="Datta, Arpan" userId="91dc6fc2-e47c-441d-88b6-7b3651f88482" providerId="ADAL" clId="{D4C9B79C-B28B-154D-81C2-7A2E03D48D95}" dt="2021-12-06T06:32:07.827" v="522" actId="478"/>
        <pc:sldMkLst>
          <pc:docMk/>
          <pc:sldMk cId="513769470" sldId="402"/>
        </pc:sldMkLst>
        <pc:picChg chg="del">
          <ac:chgData name="Datta, Arpan" userId="91dc6fc2-e47c-441d-88b6-7b3651f88482" providerId="ADAL" clId="{D4C9B79C-B28B-154D-81C2-7A2E03D48D95}" dt="2021-12-06T06:32:07.827" v="522" actId="478"/>
          <ac:picMkLst>
            <pc:docMk/>
            <pc:sldMk cId="513769470" sldId="402"/>
            <ac:picMk id="3" creationId="{874D0CEB-2663-604A-845B-8B6D85B7E2CB}"/>
          </ac:picMkLst>
        </pc:picChg>
      </pc:sldChg>
    </pc:docChg>
  </pc:docChgLst>
  <pc:docChgLst>
    <pc:chgData name="Dwivedi, Padma" userId="S::pdwivedi@purdue.edu::2be53af5-39ba-405d-9b52-9915d4d5e0b3" providerId="AD" clId="Web-{FB30322E-A017-4BF7-912D-6C23581BD7E2}"/>
    <pc:docChg chg="modSld">
      <pc:chgData name="Dwivedi, Padma" userId="S::pdwivedi@purdue.edu::2be53af5-39ba-405d-9b52-9915d4d5e0b3" providerId="AD" clId="Web-{FB30322E-A017-4BF7-912D-6C23581BD7E2}" dt="2021-12-06T07:08:27.179" v="87"/>
      <pc:docMkLst>
        <pc:docMk/>
      </pc:docMkLst>
      <pc:sldChg chg="modSp">
        <pc:chgData name="Dwivedi, Padma" userId="S::pdwivedi@purdue.edu::2be53af5-39ba-405d-9b52-9915d4d5e0b3" providerId="AD" clId="Web-{FB30322E-A017-4BF7-912D-6C23581BD7E2}" dt="2021-12-06T07:08:04.225" v="79" actId="20577"/>
        <pc:sldMkLst>
          <pc:docMk/>
          <pc:sldMk cId="0" sldId="260"/>
        </pc:sldMkLst>
        <pc:spChg chg="mod">
          <ac:chgData name="Dwivedi, Padma" userId="S::pdwivedi@purdue.edu::2be53af5-39ba-405d-9b52-9915d4d5e0b3" providerId="AD" clId="Web-{FB30322E-A017-4BF7-912D-6C23581BD7E2}" dt="2021-12-06T07:08:04.225" v="79" actId="20577"/>
          <ac:spMkLst>
            <pc:docMk/>
            <pc:sldMk cId="0" sldId="260"/>
            <ac:spMk id="7" creationId="{28FF4765-CDE3-0744-8743-7FE519CD6FBB}"/>
          </ac:spMkLst>
        </pc:spChg>
        <pc:spChg chg="mod">
          <ac:chgData name="Dwivedi, Padma" userId="S::pdwivedi@purdue.edu::2be53af5-39ba-405d-9b52-9915d4d5e0b3" providerId="AD" clId="Web-{FB30322E-A017-4BF7-912D-6C23581BD7E2}" dt="2021-12-06T07:07:50.788" v="27" actId="20577"/>
          <ac:spMkLst>
            <pc:docMk/>
            <pc:sldMk cId="0" sldId="260"/>
            <ac:spMk id="11" creationId="{75975816-133D-A148-AFA6-67FE15815E06}"/>
          </ac:spMkLst>
        </pc:spChg>
      </pc:sldChg>
      <pc:sldChg chg="addSp modSp">
        <pc:chgData name="Dwivedi, Padma" userId="S::pdwivedi@purdue.edu::2be53af5-39ba-405d-9b52-9915d4d5e0b3" providerId="AD" clId="Web-{FB30322E-A017-4BF7-912D-6C23581BD7E2}" dt="2021-12-06T07:08:27.179" v="87"/>
        <pc:sldMkLst>
          <pc:docMk/>
          <pc:sldMk cId="2130998545" sldId="388"/>
        </pc:sldMkLst>
        <pc:spChg chg="mod">
          <ac:chgData name="Dwivedi, Padma" userId="S::pdwivedi@purdue.edu::2be53af5-39ba-405d-9b52-9915d4d5e0b3" providerId="AD" clId="Web-{FB30322E-A017-4BF7-912D-6C23581BD7E2}" dt="2021-12-06T07:08:17.272" v="86" actId="14100"/>
          <ac:spMkLst>
            <pc:docMk/>
            <pc:sldMk cId="2130998545" sldId="388"/>
            <ac:spMk id="32" creationId="{E688F777-EEC4-4048-BC52-12D4ECB64C3F}"/>
          </ac:spMkLst>
        </pc:spChg>
        <pc:grpChg chg="add">
          <ac:chgData name="Dwivedi, Padma" userId="S::pdwivedi@purdue.edu::2be53af5-39ba-405d-9b52-9915d4d5e0b3" providerId="AD" clId="Web-{FB30322E-A017-4BF7-912D-6C23581BD7E2}" dt="2021-12-06T07:08:27.179" v="87"/>
          <ac:grpSpMkLst>
            <pc:docMk/>
            <pc:sldMk cId="2130998545" sldId="388"/>
            <ac:grpSpMk id="2" creationId="{66D3E7E5-9CFF-4884-8B6B-3CD977063BD1}"/>
          </ac:grpSpMkLst>
        </pc:grpChg>
      </pc:sldChg>
    </pc:docChg>
  </pc:docChgLst>
  <pc:docChgLst>
    <pc:chgData name="Dwivedi, Padma" userId="S::pdwivedi@purdue.edu::2be53af5-39ba-405d-9b52-9915d4d5e0b3" providerId="AD" clId="Web-{96D7D461-89C2-4949-ACF0-B58040E4DE4A}"/>
    <pc:docChg chg="modSld">
      <pc:chgData name="Dwivedi, Padma" userId="S::pdwivedi@purdue.edu::2be53af5-39ba-405d-9b52-9915d4d5e0b3" providerId="AD" clId="Web-{96D7D461-89C2-4949-ACF0-B58040E4DE4A}" dt="2021-12-06T07:55:43.519" v="153" actId="20577"/>
      <pc:docMkLst>
        <pc:docMk/>
      </pc:docMkLst>
      <pc:sldChg chg="modSp">
        <pc:chgData name="Dwivedi, Padma" userId="S::pdwivedi@purdue.edu::2be53af5-39ba-405d-9b52-9915d4d5e0b3" providerId="AD" clId="Web-{96D7D461-89C2-4949-ACF0-B58040E4DE4A}" dt="2021-12-06T07:52:20.643" v="9" actId="20577"/>
        <pc:sldMkLst>
          <pc:docMk/>
          <pc:sldMk cId="3325900960" sldId="384"/>
        </pc:sldMkLst>
        <pc:spChg chg="mod">
          <ac:chgData name="Dwivedi, Padma" userId="S::pdwivedi@purdue.edu::2be53af5-39ba-405d-9b52-9915d4d5e0b3" providerId="AD" clId="Web-{96D7D461-89C2-4949-ACF0-B58040E4DE4A}" dt="2021-12-06T07:52:13.565" v="7" actId="20577"/>
          <ac:spMkLst>
            <pc:docMk/>
            <pc:sldMk cId="3325900960" sldId="384"/>
            <ac:spMk id="107" creationId="{00000000-0000-0000-0000-000000000000}"/>
          </ac:spMkLst>
        </pc:spChg>
        <pc:spChg chg="mod">
          <ac:chgData name="Dwivedi, Padma" userId="S::pdwivedi@purdue.edu::2be53af5-39ba-405d-9b52-9915d4d5e0b3" providerId="AD" clId="Web-{96D7D461-89C2-4949-ACF0-B58040E4DE4A}" dt="2021-12-06T07:52:20.643" v="9" actId="20577"/>
          <ac:spMkLst>
            <pc:docMk/>
            <pc:sldMk cId="3325900960" sldId="384"/>
            <ac:spMk id="108" creationId="{00000000-0000-0000-0000-000000000000}"/>
          </ac:spMkLst>
        </pc:spChg>
      </pc:sldChg>
      <pc:sldChg chg="modSp">
        <pc:chgData name="Dwivedi, Padma" userId="S::pdwivedi@purdue.edu::2be53af5-39ba-405d-9b52-9915d4d5e0b3" providerId="AD" clId="Web-{96D7D461-89C2-4949-ACF0-B58040E4DE4A}" dt="2021-12-06T07:55:43.519" v="153" actId="20577"/>
        <pc:sldMkLst>
          <pc:docMk/>
          <pc:sldMk cId="55014182" sldId="385"/>
        </pc:sldMkLst>
        <pc:spChg chg="mod">
          <ac:chgData name="Dwivedi, Padma" userId="S::pdwivedi@purdue.edu::2be53af5-39ba-405d-9b52-9915d4d5e0b3" providerId="AD" clId="Web-{96D7D461-89C2-4949-ACF0-B58040E4DE4A}" dt="2021-12-06T07:53:21.284" v="15" actId="20577"/>
          <ac:spMkLst>
            <pc:docMk/>
            <pc:sldMk cId="55014182" sldId="385"/>
            <ac:spMk id="107" creationId="{00000000-0000-0000-0000-000000000000}"/>
          </ac:spMkLst>
        </pc:spChg>
        <pc:spChg chg="mod">
          <ac:chgData name="Dwivedi, Padma" userId="S::pdwivedi@purdue.edu::2be53af5-39ba-405d-9b52-9915d4d5e0b3" providerId="AD" clId="Web-{96D7D461-89C2-4949-ACF0-B58040E4DE4A}" dt="2021-12-06T07:55:43.519" v="153" actId="20577"/>
          <ac:spMkLst>
            <pc:docMk/>
            <pc:sldMk cId="55014182" sldId="385"/>
            <ac:spMk id="108" creationId="{00000000-0000-0000-0000-000000000000}"/>
          </ac:spMkLst>
        </pc:spChg>
      </pc:sldChg>
    </pc:docChg>
  </pc:docChgLst>
  <pc:docChgLst>
    <pc:chgData name="Dwivedi, Padma" userId="S::pdwivedi@purdue.edu::2be53af5-39ba-405d-9b52-9915d4d5e0b3" providerId="AD" clId="Web-{D5F7ADCE-23F4-4329-B0C9-DB081F0428B4}"/>
    <pc:docChg chg="modSld sldOrd">
      <pc:chgData name="Dwivedi, Padma" userId="S::pdwivedi@purdue.edu::2be53af5-39ba-405d-9b52-9915d4d5e0b3" providerId="AD" clId="Web-{D5F7ADCE-23F4-4329-B0C9-DB081F0428B4}" dt="2021-12-06T17:32:26.654" v="45" actId="20577"/>
      <pc:docMkLst>
        <pc:docMk/>
      </pc:docMkLst>
      <pc:sldChg chg="addSp delSp modSp">
        <pc:chgData name="Dwivedi, Padma" userId="S::pdwivedi@purdue.edu::2be53af5-39ba-405d-9b52-9915d4d5e0b3" providerId="AD" clId="Web-{D5F7ADCE-23F4-4329-B0C9-DB081F0428B4}" dt="2021-12-06T17:32:26.654" v="45" actId="20577"/>
        <pc:sldMkLst>
          <pc:docMk/>
          <pc:sldMk cId="3325900960" sldId="384"/>
        </pc:sldMkLst>
        <pc:spChg chg="add mod">
          <ac:chgData name="Dwivedi, Padma" userId="S::pdwivedi@purdue.edu::2be53af5-39ba-405d-9b52-9915d4d5e0b3" providerId="AD" clId="Web-{D5F7ADCE-23F4-4329-B0C9-DB081F0428B4}" dt="2021-12-06T17:32:00.575" v="26" actId="14100"/>
          <ac:spMkLst>
            <pc:docMk/>
            <pc:sldMk cId="3325900960" sldId="384"/>
            <ac:spMk id="2" creationId="{DFCF10AA-BCB3-44FD-9FDD-BAD5925A34DB}"/>
          </ac:spMkLst>
        </pc:spChg>
        <pc:spChg chg="add del">
          <ac:chgData name="Dwivedi, Padma" userId="S::pdwivedi@purdue.edu::2be53af5-39ba-405d-9b52-9915d4d5e0b3" providerId="AD" clId="Web-{D5F7ADCE-23F4-4329-B0C9-DB081F0428B4}" dt="2021-12-06T17:32:13.404" v="28"/>
          <ac:spMkLst>
            <pc:docMk/>
            <pc:sldMk cId="3325900960" sldId="384"/>
            <ac:spMk id="3" creationId="{2FB18D02-808D-4212-8B52-67566FF48C84}"/>
          </ac:spMkLst>
        </pc:spChg>
        <pc:spChg chg="mod">
          <ac:chgData name="Dwivedi, Padma" userId="S::pdwivedi@purdue.edu::2be53af5-39ba-405d-9b52-9915d4d5e0b3" providerId="AD" clId="Web-{D5F7ADCE-23F4-4329-B0C9-DB081F0428B4}" dt="2021-12-06T17:32:26.654" v="45" actId="20577"/>
          <ac:spMkLst>
            <pc:docMk/>
            <pc:sldMk cId="3325900960" sldId="384"/>
            <ac:spMk id="108" creationId="{00000000-0000-0000-0000-000000000000}"/>
          </ac:spMkLst>
        </pc:spChg>
      </pc:sldChg>
      <pc:sldChg chg="ord">
        <pc:chgData name="Dwivedi, Padma" userId="S::pdwivedi@purdue.edu::2be53af5-39ba-405d-9b52-9915d4d5e0b3" providerId="AD" clId="Web-{D5F7ADCE-23F4-4329-B0C9-DB081F0428B4}" dt="2021-12-06T17:31:07.356" v="0"/>
        <pc:sldMkLst>
          <pc:docMk/>
          <pc:sldMk cId="3316517336" sldId="40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380604786689002"/>
          <c:y val="0.12162961041086778"/>
          <c:w val="0.74651926620203479"/>
          <c:h val="0.6585168152718731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AUC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Private</c:v>
                </c:pt>
                <c:pt idx="1">
                  <c:v>Public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0.746838</c:v>
                </c:pt>
                <c:pt idx="1">
                  <c:v>0.74811099999999997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F6-4582-A264-0F28549586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027561360"/>
        <c:axId val="1027561776"/>
      </c:barChart>
      <c:catAx>
        <c:axId val="1027561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7561776"/>
        <c:crosses val="autoZero"/>
        <c:auto val="1"/>
        <c:lblAlgn val="ctr"/>
        <c:lblOffset val="100"/>
        <c:noMultiLvlLbl val="0"/>
      </c:catAx>
      <c:valAx>
        <c:axId val="1027561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7561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7467696365564631"/>
          <c:y val="0.37288551098912964"/>
          <c:w val="0.14307410316836869"/>
          <c:h val="0.22244288327475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3EBD4A-DA0F-4810-985F-3DFF71CCC747}" type="doc">
      <dgm:prSet loTypeId="urn:microsoft.com/office/officeart/2005/8/layout/target3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A51D00DD-3DEF-445C-AE13-4CF2CD1F5A5A}">
      <dgm:prSet/>
      <dgm:spPr/>
      <dgm:t>
        <a:bodyPr/>
        <a:lstStyle/>
        <a:p>
          <a:r>
            <a:rPr lang="en-US" b="0" dirty="0"/>
            <a:t>No change for pre-standardized variables: Limit and Age</a:t>
          </a:r>
        </a:p>
      </dgm:t>
    </dgm:pt>
    <dgm:pt modelId="{A2DB646C-111A-4002-8B23-61E14A426FB9}" type="parTrans" cxnId="{744A53DE-68F5-42DB-859B-2F70593AF88E}">
      <dgm:prSet/>
      <dgm:spPr/>
      <dgm:t>
        <a:bodyPr/>
        <a:lstStyle/>
        <a:p>
          <a:endParaRPr lang="en-US"/>
        </a:p>
      </dgm:t>
    </dgm:pt>
    <dgm:pt modelId="{58E26915-9C21-4619-9D61-0FC9AE76BDB3}" type="sibTrans" cxnId="{744A53DE-68F5-42DB-859B-2F70593AF88E}">
      <dgm:prSet/>
      <dgm:spPr/>
      <dgm:t>
        <a:bodyPr/>
        <a:lstStyle/>
        <a:p>
          <a:endParaRPr lang="en-US"/>
        </a:p>
      </dgm:t>
    </dgm:pt>
    <dgm:pt modelId="{87170A9F-A72C-47B8-B599-B45110407773}">
      <dgm:prSet/>
      <dgm:spPr/>
      <dgm:t>
        <a:bodyPr/>
        <a:lstStyle/>
        <a:p>
          <a:pPr algn="l" rtl="0"/>
          <a:r>
            <a:rPr lang="en-US" b="1" dirty="0">
              <a:solidFill>
                <a:srgbClr val="A72A50"/>
              </a:solidFill>
            </a:rPr>
            <a:t>Imbalanced data</a:t>
          </a:r>
          <a:r>
            <a:rPr lang="en-US" b="0" dirty="0">
              <a:solidFill>
                <a:srgbClr val="A72A50"/>
              </a:solidFill>
            </a:rPr>
            <a:t> </a:t>
          </a:r>
          <a:r>
            <a:rPr lang="en-US" b="0" dirty="0"/>
            <a:t>Default Target</a:t>
          </a:r>
        </a:p>
      </dgm:t>
    </dgm:pt>
    <dgm:pt modelId="{689E128D-E94C-4F38-8E16-E89E60B95AC3}" type="parTrans" cxnId="{152B6C31-83E7-4248-8154-1A3051D25E06}">
      <dgm:prSet/>
      <dgm:spPr/>
      <dgm:t>
        <a:bodyPr/>
        <a:lstStyle/>
        <a:p>
          <a:endParaRPr lang="en-US"/>
        </a:p>
      </dgm:t>
    </dgm:pt>
    <dgm:pt modelId="{817849A8-6240-4A26-87F0-6D03217F4CE9}" type="sibTrans" cxnId="{152B6C31-83E7-4248-8154-1A3051D25E06}">
      <dgm:prSet/>
      <dgm:spPr/>
      <dgm:t>
        <a:bodyPr/>
        <a:lstStyle/>
        <a:p>
          <a:endParaRPr lang="en-US"/>
        </a:p>
      </dgm:t>
    </dgm:pt>
    <dgm:pt modelId="{9656460A-6334-4282-8022-E209A29E0814}">
      <dgm:prSet/>
      <dgm:spPr/>
      <dgm:t>
        <a:bodyPr/>
        <a:lstStyle/>
        <a:p>
          <a:pPr algn="l"/>
          <a:r>
            <a:rPr lang="en-US" b="0" dirty="0"/>
            <a:t>Interval Variables: </a:t>
          </a:r>
          <a:r>
            <a:rPr lang="en-US" b="1" dirty="0">
              <a:solidFill>
                <a:schemeClr val="accent2">
                  <a:lumMod val="60000"/>
                  <a:lumOff val="40000"/>
                </a:schemeClr>
              </a:solidFill>
            </a:rPr>
            <a:t>Best Transformation</a:t>
          </a:r>
          <a:endParaRPr lang="en-US" b="0" dirty="0">
            <a:solidFill>
              <a:schemeClr val="accent2">
                <a:lumMod val="60000"/>
                <a:lumOff val="40000"/>
              </a:schemeClr>
            </a:solidFill>
          </a:endParaRPr>
        </a:p>
      </dgm:t>
    </dgm:pt>
    <dgm:pt modelId="{7616305D-E2B9-424B-B168-9FEEAD832EA6}" type="parTrans" cxnId="{3296EB84-BBA8-4210-BEE4-86BFD4DE0C77}">
      <dgm:prSet/>
      <dgm:spPr/>
      <dgm:t>
        <a:bodyPr/>
        <a:lstStyle/>
        <a:p>
          <a:endParaRPr lang="en-US"/>
        </a:p>
      </dgm:t>
    </dgm:pt>
    <dgm:pt modelId="{4C528C0F-4B28-4AB0-9C78-4E5F4E9A42F9}" type="sibTrans" cxnId="{3296EB84-BBA8-4210-BEE4-86BFD4DE0C77}">
      <dgm:prSet/>
      <dgm:spPr/>
      <dgm:t>
        <a:bodyPr/>
        <a:lstStyle/>
        <a:p>
          <a:endParaRPr lang="en-US"/>
        </a:p>
      </dgm:t>
    </dgm:pt>
    <dgm:pt modelId="{8CE25ADB-DB98-4909-8A73-2C46CE934130}">
      <dgm:prSet/>
      <dgm:spPr/>
      <dgm:t>
        <a:bodyPr/>
        <a:lstStyle/>
        <a:p>
          <a:pPr algn="l" rtl="0"/>
          <a:r>
            <a:rPr lang="en-US" b="1" dirty="0">
              <a:solidFill>
                <a:srgbClr val="DC6985"/>
              </a:solidFill>
            </a:rPr>
            <a:t>Outlier Cap</a:t>
          </a:r>
          <a:r>
            <a:rPr lang="en-US" b="0" dirty="0"/>
            <a:t>: Interval MAD outliers were capped</a:t>
          </a:r>
        </a:p>
      </dgm:t>
    </dgm:pt>
    <dgm:pt modelId="{39CE8285-6173-4F69-B07D-E4B9A1A3BEA5}" type="parTrans" cxnId="{063E3A18-B124-49C1-9951-599DFE9A7154}">
      <dgm:prSet/>
      <dgm:spPr/>
      <dgm:t>
        <a:bodyPr/>
        <a:lstStyle/>
        <a:p>
          <a:endParaRPr lang="en-US"/>
        </a:p>
      </dgm:t>
    </dgm:pt>
    <dgm:pt modelId="{0BE4A00E-7D01-4FDD-A855-1C06F898E792}" type="sibTrans" cxnId="{063E3A18-B124-49C1-9951-599DFE9A7154}">
      <dgm:prSet/>
      <dgm:spPr/>
      <dgm:t>
        <a:bodyPr/>
        <a:lstStyle/>
        <a:p>
          <a:endParaRPr lang="en-US"/>
        </a:p>
      </dgm:t>
    </dgm:pt>
    <dgm:pt modelId="{AC63F974-8E9C-4AD5-818F-121AF3D24CEE}">
      <dgm:prSet/>
      <dgm:spPr/>
      <dgm:t>
        <a:bodyPr/>
        <a:lstStyle/>
        <a:p>
          <a:pPr rtl="0"/>
          <a:r>
            <a:rPr lang="en-US" b="1" dirty="0"/>
            <a:t>3x</a:t>
          </a:r>
          <a:r>
            <a:rPr lang="en-US" b="0" dirty="0"/>
            <a:t> number of non-defaulters compared to defaulters</a:t>
          </a:r>
        </a:p>
      </dgm:t>
    </dgm:pt>
    <dgm:pt modelId="{D97063EB-3DF9-47E8-8AE3-2CA098337C34}" type="parTrans" cxnId="{9D631C12-9EFC-4FC3-8DB4-1F57F3F6519F}">
      <dgm:prSet/>
      <dgm:spPr/>
      <dgm:t>
        <a:bodyPr/>
        <a:lstStyle/>
        <a:p>
          <a:endParaRPr lang="en-US"/>
        </a:p>
      </dgm:t>
    </dgm:pt>
    <dgm:pt modelId="{3C776445-39AF-4E95-83BA-6CEF97DDC9B1}" type="sibTrans" cxnId="{9D631C12-9EFC-4FC3-8DB4-1F57F3F6519F}">
      <dgm:prSet/>
      <dgm:spPr/>
      <dgm:t>
        <a:bodyPr/>
        <a:lstStyle/>
        <a:p>
          <a:endParaRPr lang="en-US"/>
        </a:p>
      </dgm:t>
    </dgm:pt>
    <dgm:pt modelId="{708C877B-057B-4C06-BF16-CA39788A8134}">
      <dgm:prSet/>
      <dgm:spPr/>
      <dgm:t>
        <a:bodyPr/>
        <a:lstStyle/>
        <a:p>
          <a:pPr rtl="0"/>
          <a:r>
            <a:rPr lang="en-US" b="0" dirty="0"/>
            <a:t>Outliers were replaced with their MAD values </a:t>
          </a:r>
        </a:p>
      </dgm:t>
    </dgm:pt>
    <dgm:pt modelId="{A20A5309-3B87-4CF5-A4C4-AAF2E538B277}" type="parTrans" cxnId="{9D1EC0B9-9E5D-4651-AB6C-5CE2C16CB007}">
      <dgm:prSet/>
      <dgm:spPr/>
      <dgm:t>
        <a:bodyPr/>
        <a:lstStyle/>
        <a:p>
          <a:endParaRPr lang="en-US"/>
        </a:p>
      </dgm:t>
    </dgm:pt>
    <dgm:pt modelId="{7BBBD848-311B-42D1-A392-51A31B2D6685}" type="sibTrans" cxnId="{9D1EC0B9-9E5D-4651-AB6C-5CE2C16CB007}">
      <dgm:prSet/>
      <dgm:spPr/>
      <dgm:t>
        <a:bodyPr/>
        <a:lstStyle/>
        <a:p>
          <a:endParaRPr lang="en-US"/>
        </a:p>
      </dgm:t>
    </dgm:pt>
    <dgm:pt modelId="{342AF5F9-2FF1-413A-B46F-36A13854B776}">
      <dgm:prSet/>
      <dgm:spPr/>
      <dgm:t>
        <a:bodyPr/>
        <a:lstStyle/>
        <a:p>
          <a:pPr algn="l"/>
          <a:r>
            <a:rPr lang="en-US" b="0" dirty="0"/>
            <a:t>Categorical Variable: </a:t>
          </a:r>
          <a:r>
            <a:rPr lang="en-US" b="1" dirty="0">
              <a:solidFill>
                <a:srgbClr val="EE8BA9"/>
              </a:solidFill>
            </a:rPr>
            <a:t>Dummy variables</a:t>
          </a:r>
          <a:endParaRPr lang="en-US" b="0" dirty="0"/>
        </a:p>
      </dgm:t>
    </dgm:pt>
    <dgm:pt modelId="{CB76B91E-ABEC-4212-85B4-E98E24C885D0}" type="parTrans" cxnId="{D2E5D7DD-185D-40D9-9D08-C5530A182CD6}">
      <dgm:prSet/>
      <dgm:spPr/>
      <dgm:t>
        <a:bodyPr/>
        <a:lstStyle/>
        <a:p>
          <a:endParaRPr lang="en-US"/>
        </a:p>
      </dgm:t>
    </dgm:pt>
    <dgm:pt modelId="{51336DB4-6C24-46B4-8A2E-1BF5A5E87244}" type="sibTrans" cxnId="{D2E5D7DD-185D-40D9-9D08-C5530A182CD6}">
      <dgm:prSet/>
      <dgm:spPr/>
      <dgm:t>
        <a:bodyPr/>
        <a:lstStyle/>
        <a:p>
          <a:endParaRPr lang="en-US"/>
        </a:p>
      </dgm:t>
    </dgm:pt>
    <dgm:pt modelId="{25DB12EA-4A1B-4FE8-8539-DED9C9DF882F}">
      <dgm:prSet/>
      <dgm:spPr/>
      <dgm:t>
        <a:bodyPr/>
        <a:lstStyle/>
        <a:p>
          <a:r>
            <a:rPr lang="en-US" b="0" dirty="0"/>
            <a:t>Marriage and sex have relatively low significance on default</a:t>
          </a:r>
        </a:p>
      </dgm:t>
    </dgm:pt>
    <dgm:pt modelId="{13ED0946-7884-4342-AD17-07E84F0F0105}" type="parTrans" cxnId="{55F9492B-59D3-446B-9A2B-9CBCD5CA2E1C}">
      <dgm:prSet/>
      <dgm:spPr/>
      <dgm:t>
        <a:bodyPr/>
        <a:lstStyle/>
        <a:p>
          <a:endParaRPr lang="en-US"/>
        </a:p>
      </dgm:t>
    </dgm:pt>
    <dgm:pt modelId="{852744FC-1B5A-4687-BDDF-B23B2F90A299}" type="sibTrans" cxnId="{55F9492B-59D3-446B-9A2B-9CBCD5CA2E1C}">
      <dgm:prSet/>
      <dgm:spPr/>
      <dgm:t>
        <a:bodyPr/>
        <a:lstStyle/>
        <a:p>
          <a:endParaRPr lang="en-US"/>
        </a:p>
      </dgm:t>
    </dgm:pt>
    <dgm:pt modelId="{5A086529-252E-4BE5-A8E1-3250F33818B2}" type="pres">
      <dgm:prSet presAssocID="{F13EBD4A-DA0F-4810-985F-3DFF71CCC74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1C4BD12-7541-4C61-BE0E-86272E6FF214}" type="pres">
      <dgm:prSet presAssocID="{87170A9F-A72C-47B8-B599-B45110407773}" presName="circle1" presStyleLbl="node1" presStyleIdx="0" presStyleCnt="4"/>
      <dgm:spPr/>
    </dgm:pt>
    <dgm:pt modelId="{8BA75E99-0042-4E17-9445-1BAF0AA5FEEF}" type="pres">
      <dgm:prSet presAssocID="{87170A9F-A72C-47B8-B599-B45110407773}" presName="space" presStyleCnt="0"/>
      <dgm:spPr/>
    </dgm:pt>
    <dgm:pt modelId="{775EEF5F-8025-428B-891A-D1F3DB48E016}" type="pres">
      <dgm:prSet presAssocID="{87170A9F-A72C-47B8-B599-B45110407773}" presName="rect1" presStyleLbl="alignAcc1" presStyleIdx="0" presStyleCnt="4"/>
      <dgm:spPr/>
    </dgm:pt>
    <dgm:pt modelId="{BDEFBAE7-5008-4428-9D65-CE5DB2F51FD3}" type="pres">
      <dgm:prSet presAssocID="{8CE25ADB-DB98-4909-8A73-2C46CE934130}" presName="vertSpace2" presStyleLbl="node1" presStyleIdx="0" presStyleCnt="4"/>
      <dgm:spPr/>
    </dgm:pt>
    <dgm:pt modelId="{C54700C3-E0A0-4F01-8454-9B2C7BAD6F89}" type="pres">
      <dgm:prSet presAssocID="{8CE25ADB-DB98-4909-8A73-2C46CE934130}" presName="circle2" presStyleLbl="node1" presStyleIdx="1" presStyleCnt="4"/>
      <dgm:spPr/>
    </dgm:pt>
    <dgm:pt modelId="{CAFB699D-9B7F-4537-B709-651F93A99835}" type="pres">
      <dgm:prSet presAssocID="{8CE25ADB-DB98-4909-8A73-2C46CE934130}" presName="rect2" presStyleLbl="alignAcc1" presStyleIdx="1" presStyleCnt="4" custLinFactNeighborY="139"/>
      <dgm:spPr/>
    </dgm:pt>
    <dgm:pt modelId="{044CF8A7-1A66-45BA-BFE1-37B68B14FF42}" type="pres">
      <dgm:prSet presAssocID="{9656460A-6334-4282-8022-E209A29E0814}" presName="vertSpace3" presStyleLbl="node1" presStyleIdx="1" presStyleCnt="4"/>
      <dgm:spPr/>
    </dgm:pt>
    <dgm:pt modelId="{42796A15-4B0B-444D-94EA-7279DAE9F466}" type="pres">
      <dgm:prSet presAssocID="{9656460A-6334-4282-8022-E209A29E0814}" presName="circle3" presStyleLbl="node1" presStyleIdx="2" presStyleCnt="4"/>
      <dgm:spPr>
        <a:solidFill>
          <a:schemeClr val="accent2">
            <a:lumMod val="60000"/>
            <a:lumOff val="40000"/>
          </a:schemeClr>
        </a:solidFill>
      </dgm:spPr>
    </dgm:pt>
    <dgm:pt modelId="{BE3C6D53-319F-4911-9164-8EA16640217D}" type="pres">
      <dgm:prSet presAssocID="{9656460A-6334-4282-8022-E209A29E0814}" presName="rect3" presStyleLbl="alignAcc1" presStyleIdx="2" presStyleCnt="4"/>
      <dgm:spPr/>
    </dgm:pt>
    <dgm:pt modelId="{733F9D01-1AB9-4F4E-9D49-88AD6B68622D}" type="pres">
      <dgm:prSet presAssocID="{342AF5F9-2FF1-413A-B46F-36A13854B776}" presName="vertSpace4" presStyleLbl="node1" presStyleIdx="2" presStyleCnt="4"/>
      <dgm:spPr/>
    </dgm:pt>
    <dgm:pt modelId="{11BCC7CE-7C91-4EFC-A88A-DBE9BC630CEB}" type="pres">
      <dgm:prSet presAssocID="{342AF5F9-2FF1-413A-B46F-36A13854B776}" presName="circle4" presStyleLbl="node1" presStyleIdx="3" presStyleCnt="4"/>
      <dgm:spPr>
        <a:solidFill>
          <a:srgbClr val="F3C7CF"/>
        </a:solidFill>
      </dgm:spPr>
    </dgm:pt>
    <dgm:pt modelId="{B9559959-09E6-4370-82D6-B51509753044}" type="pres">
      <dgm:prSet presAssocID="{342AF5F9-2FF1-413A-B46F-36A13854B776}" presName="rect4" presStyleLbl="alignAcc1" presStyleIdx="3" presStyleCnt="4" custLinFactNeighborY="-857"/>
      <dgm:spPr/>
    </dgm:pt>
    <dgm:pt modelId="{3EA1EA87-0EDF-4F40-A2E1-7A82A802E48A}" type="pres">
      <dgm:prSet presAssocID="{87170A9F-A72C-47B8-B599-B45110407773}" presName="rect1ParTx" presStyleLbl="alignAcc1" presStyleIdx="3" presStyleCnt="4">
        <dgm:presLayoutVars>
          <dgm:chMax val="1"/>
          <dgm:bulletEnabled val="1"/>
        </dgm:presLayoutVars>
      </dgm:prSet>
      <dgm:spPr/>
    </dgm:pt>
    <dgm:pt modelId="{7DF06536-12BD-41E6-825B-5D468AEBE75A}" type="pres">
      <dgm:prSet presAssocID="{87170A9F-A72C-47B8-B599-B45110407773}" presName="rect1ChTx" presStyleLbl="alignAcc1" presStyleIdx="3" presStyleCnt="4">
        <dgm:presLayoutVars>
          <dgm:bulletEnabled val="1"/>
        </dgm:presLayoutVars>
      </dgm:prSet>
      <dgm:spPr/>
    </dgm:pt>
    <dgm:pt modelId="{E309B509-8E0A-4DE9-8697-BD39EBB278B4}" type="pres">
      <dgm:prSet presAssocID="{8CE25ADB-DB98-4909-8A73-2C46CE934130}" presName="rect2ParTx" presStyleLbl="alignAcc1" presStyleIdx="3" presStyleCnt="4">
        <dgm:presLayoutVars>
          <dgm:chMax val="1"/>
          <dgm:bulletEnabled val="1"/>
        </dgm:presLayoutVars>
      </dgm:prSet>
      <dgm:spPr/>
    </dgm:pt>
    <dgm:pt modelId="{5D6C1487-2D26-4B28-8380-61F91369ABA1}" type="pres">
      <dgm:prSet presAssocID="{8CE25ADB-DB98-4909-8A73-2C46CE934130}" presName="rect2ChTx" presStyleLbl="alignAcc1" presStyleIdx="3" presStyleCnt="4">
        <dgm:presLayoutVars>
          <dgm:bulletEnabled val="1"/>
        </dgm:presLayoutVars>
      </dgm:prSet>
      <dgm:spPr/>
    </dgm:pt>
    <dgm:pt modelId="{23640DD1-BE17-4F09-AD4B-1A1367BF919E}" type="pres">
      <dgm:prSet presAssocID="{9656460A-6334-4282-8022-E209A29E0814}" presName="rect3ParTx" presStyleLbl="alignAcc1" presStyleIdx="3" presStyleCnt="4">
        <dgm:presLayoutVars>
          <dgm:chMax val="1"/>
          <dgm:bulletEnabled val="1"/>
        </dgm:presLayoutVars>
      </dgm:prSet>
      <dgm:spPr/>
    </dgm:pt>
    <dgm:pt modelId="{0467DA3E-2E61-43B1-B74F-A17D2B3BCF35}" type="pres">
      <dgm:prSet presAssocID="{9656460A-6334-4282-8022-E209A29E0814}" presName="rect3ChTx" presStyleLbl="alignAcc1" presStyleIdx="3" presStyleCnt="4">
        <dgm:presLayoutVars>
          <dgm:bulletEnabled val="1"/>
        </dgm:presLayoutVars>
      </dgm:prSet>
      <dgm:spPr/>
    </dgm:pt>
    <dgm:pt modelId="{41C5BE68-4693-4493-A669-52CEA44D69DA}" type="pres">
      <dgm:prSet presAssocID="{342AF5F9-2FF1-413A-B46F-36A13854B776}" presName="rect4ParTx" presStyleLbl="alignAcc1" presStyleIdx="3" presStyleCnt="4">
        <dgm:presLayoutVars>
          <dgm:chMax val="1"/>
          <dgm:bulletEnabled val="1"/>
        </dgm:presLayoutVars>
      </dgm:prSet>
      <dgm:spPr/>
    </dgm:pt>
    <dgm:pt modelId="{DD674997-7A01-486D-92A6-3B0EB92103B2}" type="pres">
      <dgm:prSet presAssocID="{342AF5F9-2FF1-413A-B46F-36A13854B776}" presName="rect4ChTx" presStyleLbl="alignAcc1" presStyleIdx="3" presStyleCnt="4">
        <dgm:presLayoutVars>
          <dgm:bulletEnabled val="1"/>
        </dgm:presLayoutVars>
      </dgm:prSet>
      <dgm:spPr/>
    </dgm:pt>
  </dgm:ptLst>
  <dgm:cxnLst>
    <dgm:cxn modelId="{9D631C12-9EFC-4FC3-8DB4-1F57F3F6519F}" srcId="{87170A9F-A72C-47B8-B599-B45110407773}" destId="{AC63F974-8E9C-4AD5-818F-121AF3D24CEE}" srcOrd="0" destOrd="0" parTransId="{D97063EB-3DF9-47E8-8AE3-2CA098337C34}" sibTransId="{3C776445-39AF-4E95-83BA-6CEF97DDC9B1}"/>
    <dgm:cxn modelId="{063E3A18-B124-49C1-9951-599DFE9A7154}" srcId="{F13EBD4A-DA0F-4810-985F-3DFF71CCC747}" destId="{8CE25ADB-DB98-4909-8A73-2C46CE934130}" srcOrd="1" destOrd="0" parTransId="{39CE8285-6173-4F69-B07D-E4B9A1A3BEA5}" sibTransId="{0BE4A00E-7D01-4FDD-A855-1C06F898E792}"/>
    <dgm:cxn modelId="{8660F61F-9F70-4183-97AC-60F49179C3F4}" type="presOf" srcId="{25DB12EA-4A1B-4FE8-8539-DED9C9DF882F}" destId="{DD674997-7A01-486D-92A6-3B0EB92103B2}" srcOrd="0" destOrd="0" presId="urn:microsoft.com/office/officeart/2005/8/layout/target3"/>
    <dgm:cxn modelId="{0CF9E420-A95F-4C4F-86E6-EA7E8EA8A4FC}" type="presOf" srcId="{9656460A-6334-4282-8022-E209A29E0814}" destId="{BE3C6D53-319F-4911-9164-8EA16640217D}" srcOrd="0" destOrd="0" presId="urn:microsoft.com/office/officeart/2005/8/layout/target3"/>
    <dgm:cxn modelId="{F594F526-3404-4E2A-9E9A-2348177E1A30}" type="presOf" srcId="{87170A9F-A72C-47B8-B599-B45110407773}" destId="{3EA1EA87-0EDF-4F40-A2E1-7A82A802E48A}" srcOrd="1" destOrd="0" presId="urn:microsoft.com/office/officeart/2005/8/layout/target3"/>
    <dgm:cxn modelId="{55F9492B-59D3-446B-9A2B-9CBCD5CA2E1C}" srcId="{342AF5F9-2FF1-413A-B46F-36A13854B776}" destId="{25DB12EA-4A1B-4FE8-8539-DED9C9DF882F}" srcOrd="0" destOrd="0" parTransId="{13ED0946-7884-4342-AD17-07E84F0F0105}" sibTransId="{852744FC-1B5A-4687-BDDF-B23B2F90A299}"/>
    <dgm:cxn modelId="{152B6C31-83E7-4248-8154-1A3051D25E06}" srcId="{F13EBD4A-DA0F-4810-985F-3DFF71CCC747}" destId="{87170A9F-A72C-47B8-B599-B45110407773}" srcOrd="0" destOrd="0" parTransId="{689E128D-E94C-4F38-8E16-E89E60B95AC3}" sibTransId="{817849A8-6240-4A26-87F0-6D03217F4CE9}"/>
    <dgm:cxn modelId="{DC966839-6F4A-4B30-A94A-B51197E74321}" type="presOf" srcId="{342AF5F9-2FF1-413A-B46F-36A13854B776}" destId="{B9559959-09E6-4370-82D6-B51509753044}" srcOrd="0" destOrd="0" presId="urn:microsoft.com/office/officeart/2005/8/layout/target3"/>
    <dgm:cxn modelId="{0C9EF141-F1DD-42B0-A477-5B15464D1E4D}" type="presOf" srcId="{342AF5F9-2FF1-413A-B46F-36A13854B776}" destId="{41C5BE68-4693-4493-A669-52CEA44D69DA}" srcOrd="1" destOrd="0" presId="urn:microsoft.com/office/officeart/2005/8/layout/target3"/>
    <dgm:cxn modelId="{35D6A268-A5E1-4975-A1CA-00ED8C79D314}" type="presOf" srcId="{F13EBD4A-DA0F-4810-985F-3DFF71CCC747}" destId="{5A086529-252E-4BE5-A8E1-3250F33818B2}" srcOrd="0" destOrd="0" presId="urn:microsoft.com/office/officeart/2005/8/layout/target3"/>
    <dgm:cxn modelId="{FEE9B66E-80DD-48FA-8C28-7B7B54E84E55}" type="presOf" srcId="{87170A9F-A72C-47B8-B599-B45110407773}" destId="{775EEF5F-8025-428B-891A-D1F3DB48E016}" srcOrd="0" destOrd="0" presId="urn:microsoft.com/office/officeart/2005/8/layout/target3"/>
    <dgm:cxn modelId="{3296EB84-BBA8-4210-BEE4-86BFD4DE0C77}" srcId="{F13EBD4A-DA0F-4810-985F-3DFF71CCC747}" destId="{9656460A-6334-4282-8022-E209A29E0814}" srcOrd="2" destOrd="0" parTransId="{7616305D-E2B9-424B-B168-9FEEAD832EA6}" sibTransId="{4C528C0F-4B28-4AB0-9C78-4E5F4E9A42F9}"/>
    <dgm:cxn modelId="{9E03FB87-7D81-4AF2-9C3C-2216CB612D71}" type="presOf" srcId="{8CE25ADB-DB98-4909-8A73-2C46CE934130}" destId="{CAFB699D-9B7F-4537-B709-651F93A99835}" srcOrd="0" destOrd="0" presId="urn:microsoft.com/office/officeart/2005/8/layout/target3"/>
    <dgm:cxn modelId="{9D1EC0B9-9E5D-4651-AB6C-5CE2C16CB007}" srcId="{8CE25ADB-DB98-4909-8A73-2C46CE934130}" destId="{708C877B-057B-4C06-BF16-CA39788A8134}" srcOrd="0" destOrd="0" parTransId="{A20A5309-3B87-4CF5-A4C4-AAF2E538B277}" sibTransId="{7BBBD848-311B-42D1-A392-51A31B2D6685}"/>
    <dgm:cxn modelId="{9A1137CE-1EA8-449E-A78F-FD3C9F2B8BAC}" type="presOf" srcId="{9656460A-6334-4282-8022-E209A29E0814}" destId="{23640DD1-BE17-4F09-AD4B-1A1367BF919E}" srcOrd="1" destOrd="0" presId="urn:microsoft.com/office/officeart/2005/8/layout/target3"/>
    <dgm:cxn modelId="{78E119CF-C9C7-4B59-AE65-E756D33F8AA8}" type="presOf" srcId="{AC63F974-8E9C-4AD5-818F-121AF3D24CEE}" destId="{7DF06536-12BD-41E6-825B-5D468AEBE75A}" srcOrd="0" destOrd="0" presId="urn:microsoft.com/office/officeart/2005/8/layout/target3"/>
    <dgm:cxn modelId="{975B27D5-9B14-4612-AE35-E8533DA2C988}" type="presOf" srcId="{708C877B-057B-4C06-BF16-CA39788A8134}" destId="{5D6C1487-2D26-4B28-8380-61F91369ABA1}" srcOrd="0" destOrd="0" presId="urn:microsoft.com/office/officeart/2005/8/layout/target3"/>
    <dgm:cxn modelId="{D2E5D7DD-185D-40D9-9D08-C5530A182CD6}" srcId="{F13EBD4A-DA0F-4810-985F-3DFF71CCC747}" destId="{342AF5F9-2FF1-413A-B46F-36A13854B776}" srcOrd="3" destOrd="0" parTransId="{CB76B91E-ABEC-4212-85B4-E98E24C885D0}" sibTransId="{51336DB4-6C24-46B4-8A2E-1BF5A5E87244}"/>
    <dgm:cxn modelId="{744A53DE-68F5-42DB-859B-2F70593AF88E}" srcId="{9656460A-6334-4282-8022-E209A29E0814}" destId="{A51D00DD-3DEF-445C-AE13-4CF2CD1F5A5A}" srcOrd="0" destOrd="0" parTransId="{A2DB646C-111A-4002-8B23-61E14A426FB9}" sibTransId="{58E26915-9C21-4619-9D61-0FC9AE76BDB3}"/>
    <dgm:cxn modelId="{54215BF3-D3A2-4741-BF72-FFA3B0B4AB0B}" type="presOf" srcId="{8CE25ADB-DB98-4909-8A73-2C46CE934130}" destId="{E309B509-8E0A-4DE9-8697-BD39EBB278B4}" srcOrd="1" destOrd="0" presId="urn:microsoft.com/office/officeart/2005/8/layout/target3"/>
    <dgm:cxn modelId="{4C447AFE-0581-4097-BB9C-C2CBAF239FDC}" type="presOf" srcId="{A51D00DD-3DEF-445C-AE13-4CF2CD1F5A5A}" destId="{0467DA3E-2E61-43B1-B74F-A17D2B3BCF35}" srcOrd="0" destOrd="0" presId="urn:microsoft.com/office/officeart/2005/8/layout/target3"/>
    <dgm:cxn modelId="{BD9D2AB3-C7C2-4D4A-9E9F-50304698F1E0}" type="presParOf" srcId="{5A086529-252E-4BE5-A8E1-3250F33818B2}" destId="{71C4BD12-7541-4C61-BE0E-86272E6FF214}" srcOrd="0" destOrd="0" presId="urn:microsoft.com/office/officeart/2005/8/layout/target3"/>
    <dgm:cxn modelId="{A2F731B2-1ECE-4581-A2F3-E73E00C1033A}" type="presParOf" srcId="{5A086529-252E-4BE5-A8E1-3250F33818B2}" destId="{8BA75E99-0042-4E17-9445-1BAF0AA5FEEF}" srcOrd="1" destOrd="0" presId="urn:microsoft.com/office/officeart/2005/8/layout/target3"/>
    <dgm:cxn modelId="{0C6403F5-AF7A-44CC-8A18-219AA63B9EF7}" type="presParOf" srcId="{5A086529-252E-4BE5-A8E1-3250F33818B2}" destId="{775EEF5F-8025-428B-891A-D1F3DB48E016}" srcOrd="2" destOrd="0" presId="urn:microsoft.com/office/officeart/2005/8/layout/target3"/>
    <dgm:cxn modelId="{9DCC9F34-6A0E-408E-B572-471C833F10D1}" type="presParOf" srcId="{5A086529-252E-4BE5-A8E1-3250F33818B2}" destId="{BDEFBAE7-5008-4428-9D65-CE5DB2F51FD3}" srcOrd="3" destOrd="0" presId="urn:microsoft.com/office/officeart/2005/8/layout/target3"/>
    <dgm:cxn modelId="{11B2CCA4-34D6-4BDB-BECD-C81DD1E322B7}" type="presParOf" srcId="{5A086529-252E-4BE5-A8E1-3250F33818B2}" destId="{C54700C3-E0A0-4F01-8454-9B2C7BAD6F89}" srcOrd="4" destOrd="0" presId="urn:microsoft.com/office/officeart/2005/8/layout/target3"/>
    <dgm:cxn modelId="{ECB85C1F-6EE3-4113-8EA6-3C4F8675A7CC}" type="presParOf" srcId="{5A086529-252E-4BE5-A8E1-3250F33818B2}" destId="{CAFB699D-9B7F-4537-B709-651F93A99835}" srcOrd="5" destOrd="0" presId="urn:microsoft.com/office/officeart/2005/8/layout/target3"/>
    <dgm:cxn modelId="{79F993F6-EDBF-4C23-A71F-0F6853EFC2CA}" type="presParOf" srcId="{5A086529-252E-4BE5-A8E1-3250F33818B2}" destId="{044CF8A7-1A66-45BA-BFE1-37B68B14FF42}" srcOrd="6" destOrd="0" presId="urn:microsoft.com/office/officeart/2005/8/layout/target3"/>
    <dgm:cxn modelId="{96C104B7-4B6D-4EB2-84A6-1EB9B9D0AD43}" type="presParOf" srcId="{5A086529-252E-4BE5-A8E1-3250F33818B2}" destId="{42796A15-4B0B-444D-94EA-7279DAE9F466}" srcOrd="7" destOrd="0" presId="urn:microsoft.com/office/officeart/2005/8/layout/target3"/>
    <dgm:cxn modelId="{41838A0B-35F5-44EC-ADA2-929F03461CD6}" type="presParOf" srcId="{5A086529-252E-4BE5-A8E1-3250F33818B2}" destId="{BE3C6D53-319F-4911-9164-8EA16640217D}" srcOrd="8" destOrd="0" presId="urn:microsoft.com/office/officeart/2005/8/layout/target3"/>
    <dgm:cxn modelId="{D6F3E137-94D6-4747-A760-8AF8E1749A76}" type="presParOf" srcId="{5A086529-252E-4BE5-A8E1-3250F33818B2}" destId="{733F9D01-1AB9-4F4E-9D49-88AD6B68622D}" srcOrd="9" destOrd="0" presId="urn:microsoft.com/office/officeart/2005/8/layout/target3"/>
    <dgm:cxn modelId="{21A50541-E1EF-40D4-985C-BC5EBD9F0B74}" type="presParOf" srcId="{5A086529-252E-4BE5-A8E1-3250F33818B2}" destId="{11BCC7CE-7C91-4EFC-A88A-DBE9BC630CEB}" srcOrd="10" destOrd="0" presId="urn:microsoft.com/office/officeart/2005/8/layout/target3"/>
    <dgm:cxn modelId="{9DFF87F8-6A38-400B-B979-4B449A51EAE4}" type="presParOf" srcId="{5A086529-252E-4BE5-A8E1-3250F33818B2}" destId="{B9559959-09E6-4370-82D6-B51509753044}" srcOrd="11" destOrd="0" presId="urn:microsoft.com/office/officeart/2005/8/layout/target3"/>
    <dgm:cxn modelId="{63CABF24-5537-452B-AF28-D5717BD88C9F}" type="presParOf" srcId="{5A086529-252E-4BE5-A8E1-3250F33818B2}" destId="{3EA1EA87-0EDF-4F40-A2E1-7A82A802E48A}" srcOrd="12" destOrd="0" presId="urn:microsoft.com/office/officeart/2005/8/layout/target3"/>
    <dgm:cxn modelId="{1D73F7BB-C88A-4906-92A7-4C9F29437603}" type="presParOf" srcId="{5A086529-252E-4BE5-A8E1-3250F33818B2}" destId="{7DF06536-12BD-41E6-825B-5D468AEBE75A}" srcOrd="13" destOrd="0" presId="urn:microsoft.com/office/officeart/2005/8/layout/target3"/>
    <dgm:cxn modelId="{A04CEDD8-6A96-4B2C-A4EE-4EA571A7C6AE}" type="presParOf" srcId="{5A086529-252E-4BE5-A8E1-3250F33818B2}" destId="{E309B509-8E0A-4DE9-8697-BD39EBB278B4}" srcOrd="14" destOrd="0" presId="urn:microsoft.com/office/officeart/2005/8/layout/target3"/>
    <dgm:cxn modelId="{B2FB299A-10B2-4A30-B63A-B26C0773511C}" type="presParOf" srcId="{5A086529-252E-4BE5-A8E1-3250F33818B2}" destId="{5D6C1487-2D26-4B28-8380-61F91369ABA1}" srcOrd="15" destOrd="0" presId="urn:microsoft.com/office/officeart/2005/8/layout/target3"/>
    <dgm:cxn modelId="{D8B4DAFB-0E72-4DA5-B378-3AB295DD1617}" type="presParOf" srcId="{5A086529-252E-4BE5-A8E1-3250F33818B2}" destId="{23640DD1-BE17-4F09-AD4B-1A1367BF919E}" srcOrd="16" destOrd="0" presId="urn:microsoft.com/office/officeart/2005/8/layout/target3"/>
    <dgm:cxn modelId="{1E3250A7-918A-490B-9958-D2A2D872DDF2}" type="presParOf" srcId="{5A086529-252E-4BE5-A8E1-3250F33818B2}" destId="{0467DA3E-2E61-43B1-B74F-A17D2B3BCF35}" srcOrd="17" destOrd="0" presId="urn:microsoft.com/office/officeart/2005/8/layout/target3"/>
    <dgm:cxn modelId="{0B6350BD-4B6C-4DA5-B871-7F3E7F446E3F}" type="presParOf" srcId="{5A086529-252E-4BE5-A8E1-3250F33818B2}" destId="{41C5BE68-4693-4493-A669-52CEA44D69DA}" srcOrd="18" destOrd="0" presId="urn:microsoft.com/office/officeart/2005/8/layout/target3"/>
    <dgm:cxn modelId="{B84ADB58-1F06-44AB-BE42-E471ED98B1E1}" type="presParOf" srcId="{5A086529-252E-4BE5-A8E1-3250F33818B2}" destId="{DD674997-7A01-486D-92A6-3B0EB92103B2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4BD12-7541-4C61-BE0E-86272E6FF214}">
      <dsp:nvSpPr>
        <dsp:cNvPr id="0" name=""/>
        <dsp:cNvSpPr/>
      </dsp:nvSpPr>
      <dsp:spPr>
        <a:xfrm>
          <a:off x="0" y="0"/>
          <a:ext cx="4441800" cy="4441800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EEF5F-8025-428B-891A-D1F3DB48E016}">
      <dsp:nvSpPr>
        <dsp:cNvPr id="0" name=""/>
        <dsp:cNvSpPr/>
      </dsp:nvSpPr>
      <dsp:spPr>
        <a:xfrm>
          <a:off x="2220900" y="0"/>
          <a:ext cx="7549625" cy="4441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A72A50"/>
              </a:solidFill>
            </a:rPr>
            <a:t>Imbalanced data</a:t>
          </a:r>
          <a:r>
            <a:rPr lang="en-US" sz="2200" b="0" kern="1200" dirty="0">
              <a:solidFill>
                <a:srgbClr val="A72A50"/>
              </a:solidFill>
            </a:rPr>
            <a:t> </a:t>
          </a:r>
          <a:r>
            <a:rPr lang="en-US" sz="2200" b="0" kern="1200" dirty="0"/>
            <a:t>Default Target</a:t>
          </a:r>
        </a:p>
      </dsp:txBody>
      <dsp:txXfrm>
        <a:off x="2220900" y="0"/>
        <a:ext cx="3774812" cy="943882"/>
      </dsp:txXfrm>
    </dsp:sp>
    <dsp:sp modelId="{C54700C3-E0A0-4F01-8454-9B2C7BAD6F89}">
      <dsp:nvSpPr>
        <dsp:cNvPr id="0" name=""/>
        <dsp:cNvSpPr/>
      </dsp:nvSpPr>
      <dsp:spPr>
        <a:xfrm>
          <a:off x="582986" y="943882"/>
          <a:ext cx="3275827" cy="3275827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shade val="50000"/>
            <a:hueOff val="228347"/>
            <a:satOff val="2484"/>
            <a:lumOff val="2286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B699D-9B7F-4537-B709-651F93A99835}">
      <dsp:nvSpPr>
        <dsp:cNvPr id="0" name=""/>
        <dsp:cNvSpPr/>
      </dsp:nvSpPr>
      <dsp:spPr>
        <a:xfrm>
          <a:off x="2220900" y="948435"/>
          <a:ext cx="7549625" cy="32758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50000"/>
              <a:hueOff val="215481"/>
              <a:satOff val="3026"/>
              <a:lumOff val="21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rgbClr val="DC6985"/>
              </a:solidFill>
            </a:rPr>
            <a:t>Outlier Cap</a:t>
          </a:r>
          <a:r>
            <a:rPr lang="en-US" sz="2200" b="0" kern="1200" dirty="0"/>
            <a:t>: Interval MAD outliers were capped</a:t>
          </a:r>
        </a:p>
      </dsp:txBody>
      <dsp:txXfrm>
        <a:off x="2220900" y="948435"/>
        <a:ext cx="3774812" cy="943882"/>
      </dsp:txXfrm>
    </dsp:sp>
    <dsp:sp modelId="{42796A15-4B0B-444D-94EA-7279DAE9F466}">
      <dsp:nvSpPr>
        <dsp:cNvPr id="0" name=""/>
        <dsp:cNvSpPr/>
      </dsp:nvSpPr>
      <dsp:spPr>
        <a:xfrm>
          <a:off x="1165972" y="1887765"/>
          <a:ext cx="2109855" cy="2109855"/>
        </a:xfrm>
        <a:prstGeom prst="pie">
          <a:avLst>
            <a:gd name="adj1" fmla="val 5400000"/>
            <a:gd name="adj2" fmla="val 16200000"/>
          </a:avLst>
        </a:prstGeom>
        <a:solidFill>
          <a:schemeClr val="accent2">
            <a:lumMod val="60000"/>
            <a:lumOff val="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C6D53-319F-4911-9164-8EA16640217D}">
      <dsp:nvSpPr>
        <dsp:cNvPr id="0" name=""/>
        <dsp:cNvSpPr/>
      </dsp:nvSpPr>
      <dsp:spPr>
        <a:xfrm>
          <a:off x="2220900" y="1887765"/>
          <a:ext cx="7549625" cy="21098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50000"/>
              <a:hueOff val="430963"/>
              <a:satOff val="6052"/>
              <a:lumOff val="421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Interval Variables: </a:t>
          </a:r>
          <a:r>
            <a:rPr lang="en-US" sz="2200" b="1" kern="1200" dirty="0">
              <a:solidFill>
                <a:schemeClr val="accent2">
                  <a:lumMod val="60000"/>
                  <a:lumOff val="40000"/>
                </a:schemeClr>
              </a:solidFill>
            </a:rPr>
            <a:t>Best Transformation</a:t>
          </a:r>
          <a:endParaRPr lang="en-US" sz="2200" b="0" kern="1200" dirty="0">
            <a:solidFill>
              <a:schemeClr val="accent2">
                <a:lumMod val="60000"/>
                <a:lumOff val="40000"/>
              </a:schemeClr>
            </a:solidFill>
          </a:endParaRPr>
        </a:p>
      </dsp:txBody>
      <dsp:txXfrm>
        <a:off x="2220900" y="1887765"/>
        <a:ext cx="3774812" cy="943882"/>
      </dsp:txXfrm>
    </dsp:sp>
    <dsp:sp modelId="{11BCC7CE-7C91-4EFC-A88A-DBE9BC630CEB}">
      <dsp:nvSpPr>
        <dsp:cNvPr id="0" name=""/>
        <dsp:cNvSpPr/>
      </dsp:nvSpPr>
      <dsp:spPr>
        <a:xfrm>
          <a:off x="1748958" y="2831647"/>
          <a:ext cx="943882" cy="943882"/>
        </a:xfrm>
        <a:prstGeom prst="pie">
          <a:avLst>
            <a:gd name="adj1" fmla="val 5400000"/>
            <a:gd name="adj2" fmla="val 16200000"/>
          </a:avLst>
        </a:prstGeom>
        <a:solidFill>
          <a:srgbClr val="F3C7CF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59959-09E6-4370-82D6-B51509753044}">
      <dsp:nvSpPr>
        <dsp:cNvPr id="0" name=""/>
        <dsp:cNvSpPr/>
      </dsp:nvSpPr>
      <dsp:spPr>
        <a:xfrm>
          <a:off x="2220900" y="2823558"/>
          <a:ext cx="7549625" cy="94388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shade val="50000"/>
              <a:hueOff val="215481"/>
              <a:satOff val="3026"/>
              <a:lumOff val="21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Categorical Variable: </a:t>
          </a:r>
          <a:r>
            <a:rPr lang="en-US" sz="2200" b="1" kern="1200" dirty="0">
              <a:solidFill>
                <a:srgbClr val="EE8BA9"/>
              </a:solidFill>
            </a:rPr>
            <a:t>Dummy variables</a:t>
          </a:r>
          <a:endParaRPr lang="en-US" sz="2200" b="0" kern="1200" dirty="0"/>
        </a:p>
      </dsp:txBody>
      <dsp:txXfrm>
        <a:off x="2220900" y="2823558"/>
        <a:ext cx="3774812" cy="943882"/>
      </dsp:txXfrm>
    </dsp:sp>
    <dsp:sp modelId="{7DF06536-12BD-41E6-825B-5D468AEBE75A}">
      <dsp:nvSpPr>
        <dsp:cNvPr id="0" name=""/>
        <dsp:cNvSpPr/>
      </dsp:nvSpPr>
      <dsp:spPr>
        <a:xfrm>
          <a:off x="5995712" y="0"/>
          <a:ext cx="3774812" cy="94388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kern="1200" dirty="0"/>
            <a:t>3x</a:t>
          </a:r>
          <a:r>
            <a:rPr lang="en-US" sz="1900" b="0" kern="1200" dirty="0"/>
            <a:t> number of non-defaulters compared to defaulters</a:t>
          </a:r>
        </a:p>
      </dsp:txBody>
      <dsp:txXfrm>
        <a:off x="5995712" y="0"/>
        <a:ext cx="3774812" cy="943882"/>
      </dsp:txXfrm>
    </dsp:sp>
    <dsp:sp modelId="{5D6C1487-2D26-4B28-8380-61F91369ABA1}">
      <dsp:nvSpPr>
        <dsp:cNvPr id="0" name=""/>
        <dsp:cNvSpPr/>
      </dsp:nvSpPr>
      <dsp:spPr>
        <a:xfrm>
          <a:off x="5995712" y="943882"/>
          <a:ext cx="3774812" cy="94388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/>
            <a:t>Outliers were replaced with their MAD values </a:t>
          </a:r>
        </a:p>
      </dsp:txBody>
      <dsp:txXfrm>
        <a:off x="5995712" y="943882"/>
        <a:ext cx="3774812" cy="943882"/>
      </dsp:txXfrm>
    </dsp:sp>
    <dsp:sp modelId="{0467DA3E-2E61-43B1-B74F-A17D2B3BCF35}">
      <dsp:nvSpPr>
        <dsp:cNvPr id="0" name=""/>
        <dsp:cNvSpPr/>
      </dsp:nvSpPr>
      <dsp:spPr>
        <a:xfrm>
          <a:off x="5995712" y="1887765"/>
          <a:ext cx="3774812" cy="94388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/>
            <a:t>No change for pre-standardized variables: Limit and Age</a:t>
          </a:r>
        </a:p>
      </dsp:txBody>
      <dsp:txXfrm>
        <a:off x="5995712" y="1887765"/>
        <a:ext cx="3774812" cy="943882"/>
      </dsp:txXfrm>
    </dsp:sp>
    <dsp:sp modelId="{DD674997-7A01-486D-92A6-3B0EB92103B2}">
      <dsp:nvSpPr>
        <dsp:cNvPr id="0" name=""/>
        <dsp:cNvSpPr/>
      </dsp:nvSpPr>
      <dsp:spPr>
        <a:xfrm>
          <a:off x="5995712" y="2831647"/>
          <a:ext cx="3774812" cy="94388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kern="1200" dirty="0"/>
            <a:t>Marriage and sex have relatively low significance on default</a:t>
          </a:r>
        </a:p>
      </dsp:txBody>
      <dsp:txXfrm>
        <a:off x="5995712" y="2831647"/>
        <a:ext cx="3774812" cy="943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F6169-3642-2940-B7BB-3532C8E69575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ABE84-6041-944F-BDFB-FEACB0509F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3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456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6892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944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Selected Model was re-run with 100% of Train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066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275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064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786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2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660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02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36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591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26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621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89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652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used SAS node groups to divide our credit default prediction in five stages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45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482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1818c6e61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1818c6e61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4156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0723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539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672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1a3c25526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1a3c25526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the diagram we used to iterate the parameters for the model selection</a:t>
            </a:r>
            <a:br>
              <a:rPr lang="en-US" dirty="0"/>
            </a:br>
            <a:r>
              <a:rPr lang="en-US" dirty="0"/>
              <a:t>Best results came from : Stratifying data partition and using decision tree as variable selection node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53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6" y="1792226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3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2" y="295730"/>
            <a:ext cx="838199" cy="767687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0661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4969927"/>
            <a:ext cx="8825659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5536665"/>
            <a:ext cx="8825659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35882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7" y="1063417"/>
            <a:ext cx="8831816" cy="1372987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543301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42820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7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9" y="2613788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7" y="982133"/>
            <a:ext cx="8453907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5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029200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85390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370667"/>
            <a:ext cx="8825660" cy="1822515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905075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1"/>
            <a:ext cx="314700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79764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2"/>
            <a:ext cx="3145731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3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578398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1"/>
            <a:ext cx="2691243" cy="15915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6" y="4532846"/>
            <a:ext cx="305043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1"/>
            <a:ext cx="2691243" cy="15915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3" y="5109105"/>
            <a:ext cx="3050439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7" y="4532846"/>
            <a:ext cx="3051095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1"/>
            <a:ext cx="2691243" cy="159151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3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40"/>
            <a:ext cx="3644283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58696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5" y="2603501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41" y="6391839"/>
            <a:ext cx="990599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787654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6" y="1278467"/>
            <a:ext cx="1409965" cy="4748591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6" y="1278467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6" y="6391839"/>
            <a:ext cx="992135" cy="304799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58082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1488155" y="1626244"/>
            <a:ext cx="79120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1495680" y="3990084"/>
            <a:ext cx="7096400" cy="61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2200"/>
              <a:buNone/>
              <a:defRPr sz="2933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2533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10171609" y="6202177"/>
            <a:ext cx="1002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00" cy="36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rmAutofit fontScale="77500" lnSpcReduction="20000"/>
          </a:bodyPr>
          <a:lstStyle>
            <a:lvl1pPr marL="0" lvl="0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buNone/>
              <a:defRPr sz="1333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7008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1452192" y="1557667"/>
            <a:ext cx="73344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476415" y="2578489"/>
            <a:ext cx="7334400" cy="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57189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10171609" y="6202177"/>
            <a:ext cx="10028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>
            <a:spLocks noGrp="1"/>
          </p:cNvSpPr>
          <p:nvPr>
            <p:ph type="sldNum" idx="12"/>
          </p:nvPr>
        </p:nvSpPr>
        <p:spPr>
          <a:xfrm>
            <a:off x="11299112" y="6181281"/>
            <a:ext cx="487600" cy="36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rmAutofit fontScale="77500" lnSpcReduction="20000"/>
          </a:bodyPr>
          <a:lstStyle>
            <a:lvl1pPr marL="0" lvl="0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buNone/>
              <a:defRPr sz="1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40693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1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47016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61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6263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9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4" y="2603501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6601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1"/>
            <a:ext cx="4825157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3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4" y="2603501"/>
            <a:ext cx="4825159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4" y="3179763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6149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95637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92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5" y="1447800"/>
            <a:ext cx="519006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2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205990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5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77565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5" y="97366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1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6" y="6391839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1" y="6391840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0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2111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transition>
    <p:fade thruBlk="1"/>
  </p:transition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1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rviews.rstudio.com/2019/03/01/some-r-packages-for-roc-curves/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www.kaggle.com/gpreda/hyperparameter-tuning-using-gridsearch-with-h2o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lexjansen.com/nesug/nesug07/sa/sa17.pdf" TargetMode="External"/><Relationship Id="rId5" Type="http://schemas.openxmlformats.org/officeDocument/2006/relationships/hyperlink" Target="https://www.hindawi.com/journals/complexity/2021/6618841/" TargetMode="External"/><Relationship Id="rId4" Type="http://schemas.openxmlformats.org/officeDocument/2006/relationships/hyperlink" Target="https://medium.com/swlh/predicting-credit-card-defaults-with-machine-learning-fcc8da2fdaf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1.jpe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26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1" name="Rectangle 130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2" name="Freeform 5">
            <a:extLst>
              <a:ext uri="{FF2B5EF4-FFF2-40B4-BE49-F238E27FC236}">
                <a16:creationId xmlns:a16="http://schemas.microsoft.com/office/drawing/2014/main" id="{D22D1B95-2B54-43E9-85D9-B489F6C5D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21010068">
            <a:off x="8490951" y="4185117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135" name="Freeform 5">
            <a:extLst>
              <a:ext uri="{FF2B5EF4-FFF2-40B4-BE49-F238E27FC236}">
                <a16:creationId xmlns:a16="http://schemas.microsoft.com/office/drawing/2014/main" id="{7D0F3F6D-A49D-4406-8D61-1C4F8D792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455612" y="4241801"/>
            <a:ext cx="11277600" cy="2337161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3" name="Freeform 5">
            <a:extLst>
              <a:ext uri="{FF2B5EF4-FFF2-40B4-BE49-F238E27FC236}">
                <a16:creationId xmlns:a16="http://schemas.microsoft.com/office/drawing/2014/main" id="{D953A318-DA8D-4405-9536-D889E45C5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E382A3D-2F90-475C-8DF2-F666FEA34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FF4765-CDE3-0744-8743-7FE519CD6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143000"/>
            <a:ext cx="8825658" cy="33892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Bef>
                <a:spcPct val="0"/>
              </a:spcBef>
            </a:pP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Credit Default Prediction</a:t>
            </a:r>
            <a:br>
              <a:rPr lang="en-US" sz="4800" b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b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MGMT 571 Data Mining Project</a:t>
            </a:r>
            <a:br>
              <a:rPr lang="en-US" sz="3200" b="0" dirty="0">
                <a:latin typeface="+mj-lt"/>
                <a:ea typeface="+mj-ea"/>
                <a:cs typeface="+mj-cs"/>
              </a:rPr>
            </a:br>
            <a:endParaRPr lang="en-US" sz="3200" b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75975816-133D-A148-AFA6-67FE15815E06}"/>
              </a:ext>
            </a:extLst>
          </p:cNvPr>
          <p:cNvSpPr txBox="1">
            <a:spLocks/>
          </p:cNvSpPr>
          <p:nvPr/>
        </p:nvSpPr>
        <p:spPr bwMode="gray">
          <a:xfrm>
            <a:off x="1612154" y="4055019"/>
            <a:ext cx="8825658" cy="338921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 defTabSz="457200">
              <a:spcBef>
                <a:spcPct val="0"/>
              </a:spcBef>
            </a:pPr>
            <a:r>
              <a:rPr lang="en-US" sz="4800" b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RAP Miners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382055" y="1241266"/>
            <a:ext cx="3161016" cy="130253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ROC Runs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70790" y="2901376"/>
            <a:ext cx="3161016" cy="296437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AUC ranges from 0.692 to 0.790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b="0" i="1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We selec</a:t>
            </a: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ted two models eventually one from </a:t>
            </a:r>
            <a:r>
              <a:rPr lang="en-US" sz="1600" b="0" i="1" cap="all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leaderbaord</a:t>
            </a: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and one from the plot with 0.790</a:t>
            </a:r>
            <a:br>
              <a:rPr lang="en-US" sz="1600" b="0" i="1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sz="16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4BA060A-883C-4B29-ADBA-9336D46C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8932B26-66A2-4BDA-BBEA-4A2D1B55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5">
              <a:extLst>
                <a:ext uri="{FF2B5EF4-FFF2-40B4-BE49-F238E27FC236}">
                  <a16:creationId xmlns:a16="http://schemas.microsoft.com/office/drawing/2014/main" id="{0E3F5B06-347D-4FC0-8294-BC560A691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C0201BB3-B0C8-4E63-A160-E22A074B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DEBA0167-F521-448E-A979-FD17A91E4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88" y="419899"/>
            <a:ext cx="6053670" cy="6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4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Google Shape;96;p17">
            <a:extLst>
              <a:ext uri="{FF2B5EF4-FFF2-40B4-BE49-F238E27FC236}">
                <a16:creationId xmlns:a16="http://schemas.microsoft.com/office/drawing/2014/main" id="{5FBDBC4E-AFC1-C846-B71C-4BFE1AD0DF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79972" y="2563625"/>
            <a:ext cx="6632056" cy="173074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540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239934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460817" y="1140413"/>
            <a:ext cx="3161016" cy="688460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b" anchorCtr="0">
            <a:normAutofit fontScale="90000"/>
          </a:bodyPr>
          <a:lstStyle/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&amp; Learning</a:t>
            </a:r>
            <a:endParaRPr lang="en-US" sz="3733" b="0" i="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139609" y="2078377"/>
            <a:ext cx="3534733" cy="422356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GBM Parameters: </a:t>
            </a: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#iterations, Shrinkage, leaf fraction &amp; max. depth</a:t>
            </a:r>
            <a:endParaRPr lang="en-US" sz="1200" b="0" i="1" cap="all" dirty="0">
              <a:solidFill>
                <a:schemeClr val="bg1">
                  <a:lumMod val="95000"/>
                </a:schemeClr>
              </a:solidFill>
              <a:latin typeface="Century Gothic"/>
              <a:ea typeface="+mn-ea"/>
            </a:endParaRPr>
          </a:p>
          <a:p>
            <a:pPr marL="0" indent="0" defTabSz="609585">
              <a:lnSpc>
                <a:spcPct val="90000"/>
              </a:lnSpc>
            </a:pPr>
            <a:r>
              <a:rPr lang="en-US" sz="160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LEARNINGS:</a:t>
            </a:r>
          </a:p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More TIME FOR EDA!</a:t>
            </a:r>
          </a:p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Stratification &amp; </a:t>
            </a:r>
            <a:r>
              <a:rPr lang="en-US" sz="1600" b="0" cap="all" dirty="0" err="1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demog</a:t>
            </a:r>
            <a:endParaRPr lang="en-US" sz="1600" b="0" cap="all" dirty="0">
              <a:solidFill>
                <a:schemeClr val="bg1">
                  <a:lumMod val="95000"/>
                </a:schemeClr>
              </a:solidFill>
              <a:latin typeface="Century Gothic"/>
              <a:ea typeface="+mn-ea"/>
            </a:endParaRPr>
          </a:p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Time series analysis</a:t>
            </a:r>
          </a:p>
          <a:p>
            <a:pPr marL="0" indent="0" defTabSz="609585">
              <a:lnSpc>
                <a:spcPct val="90000"/>
              </a:lnSpc>
            </a:pPr>
            <a:r>
              <a:rPr lang="en-US" sz="160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Recommendation:</a:t>
            </a:r>
          </a:p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Segmentation USING </a:t>
            </a:r>
            <a:r>
              <a:rPr lang="en-US" sz="1600" b="0" cap="all" dirty="0" err="1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PREDicted</a:t>
            </a: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 Default score: decrease limits step by step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6E78FA66-198C-48AD-9B94-1BEAA5D368C2}"/>
              </a:ext>
            </a:extLst>
          </p:cNvPr>
          <p:cNvSpPr/>
          <p:nvPr/>
        </p:nvSpPr>
        <p:spPr>
          <a:xfrm>
            <a:off x="133469" y="126281"/>
            <a:ext cx="7829127" cy="6053671"/>
          </a:xfrm>
          <a:prstGeom prst="round2DiagRect">
            <a:avLst>
              <a:gd name="adj1" fmla="val 3360"/>
              <a:gd name="adj2" fmla="val 0"/>
            </a:avLst>
          </a:prstGeom>
          <a:solidFill>
            <a:srgbClr val="F9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74D0CEB-2663-604A-845B-8B6D85B7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5" y="2041981"/>
            <a:ext cx="7768406" cy="3327625"/>
          </a:xfrm>
          <a:prstGeom prst="rect">
            <a:avLst/>
          </a:prstGeom>
        </p:spPr>
      </p:pic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AD2397FC-80AD-4411-9145-B8D4B1819151}"/>
              </a:ext>
            </a:extLst>
          </p:cNvPr>
          <p:cNvSpPr/>
          <p:nvPr/>
        </p:nvSpPr>
        <p:spPr>
          <a:xfrm>
            <a:off x="142866" y="1287919"/>
            <a:ext cx="1603249" cy="3850140"/>
          </a:xfrm>
          <a:prstGeom prst="round2DiagRect">
            <a:avLst/>
          </a:prstGeom>
          <a:noFill/>
          <a:ln w="28575">
            <a:solidFill>
              <a:srgbClr val="182C7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82C74"/>
                </a:solidFill>
              </a:rPr>
              <a:t>Data Deep Dive (EDA)</a:t>
            </a: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  <a:p>
            <a:pPr algn="ctr"/>
            <a:endParaRPr lang="en-US" b="1" dirty="0">
              <a:solidFill>
                <a:srgbClr val="182C74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CC59A943-88A1-4E53-9D59-A94863FEA837}"/>
              </a:ext>
            </a:extLst>
          </p:cNvPr>
          <p:cNvSpPr/>
          <p:nvPr/>
        </p:nvSpPr>
        <p:spPr>
          <a:xfrm>
            <a:off x="1828771" y="1287919"/>
            <a:ext cx="1718592" cy="3850139"/>
          </a:xfrm>
          <a:prstGeom prst="round2Diag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Data pre-Processing</a:t>
            </a: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  <a:p>
            <a:pPr algn="ctr"/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1472A261-01DE-46D7-9E14-AEDB1684E5DA}"/>
              </a:ext>
            </a:extLst>
          </p:cNvPr>
          <p:cNvSpPr/>
          <p:nvPr/>
        </p:nvSpPr>
        <p:spPr>
          <a:xfrm>
            <a:off x="3651791" y="1298802"/>
            <a:ext cx="1718592" cy="3839256"/>
          </a:xfrm>
          <a:prstGeom prst="round2DiagRect">
            <a:avLst/>
          </a:prstGeom>
          <a:noFill/>
          <a:ln w="28575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Model Run</a:t>
            </a: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  <a:p>
            <a:pPr algn="ctr"/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669F7C64-DF2D-4CB2-9A4A-500DE7BD7E64}"/>
              </a:ext>
            </a:extLst>
          </p:cNvPr>
          <p:cNvSpPr/>
          <p:nvPr/>
        </p:nvSpPr>
        <p:spPr>
          <a:xfrm>
            <a:off x="5477067" y="1287919"/>
            <a:ext cx="2434203" cy="3850139"/>
          </a:xfrm>
          <a:prstGeom prst="round2DiagRect">
            <a:avLst>
              <a:gd name="adj1" fmla="val 10821"/>
              <a:gd name="adj2" fmla="val 0"/>
            </a:avLst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E077DD"/>
                </a:solidFill>
              </a:rPr>
              <a:t>Test Prediction</a:t>
            </a: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  <a:p>
            <a:pPr algn="ctr"/>
            <a:endParaRPr lang="en-US" b="1" dirty="0">
              <a:solidFill>
                <a:srgbClr val="E077DD"/>
              </a:solidFill>
            </a:endParaRPr>
          </a:p>
        </p:txBody>
      </p:sp>
      <p:sp>
        <p:nvSpPr>
          <p:cNvPr id="20" name="Google Shape;96;p17">
            <a:extLst>
              <a:ext uri="{FF2B5EF4-FFF2-40B4-BE49-F238E27FC236}">
                <a16:creationId xmlns:a16="http://schemas.microsoft.com/office/drawing/2014/main" id="{CB4E22FB-DC95-41C8-A0CF-25DCD5E8C3E6}"/>
              </a:ext>
            </a:extLst>
          </p:cNvPr>
          <p:cNvSpPr txBox="1">
            <a:spLocks/>
          </p:cNvSpPr>
          <p:nvPr/>
        </p:nvSpPr>
        <p:spPr bwMode="gray">
          <a:xfrm>
            <a:off x="127768" y="344164"/>
            <a:ext cx="8045954" cy="6749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ctr" anchorCtr="0">
            <a:norm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 defTabSz="609585">
              <a:spcBef>
                <a:spcPct val="0"/>
              </a:spcBef>
            </a:pPr>
            <a:r>
              <a:rPr lang="en-US" sz="3733" b="0" i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Final Submitted Model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798FE2-A474-472A-8A49-7E43F1728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39" y="6189328"/>
            <a:ext cx="570662" cy="56714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2725A79-AF75-4A42-8B99-EECC7EB9B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811828"/>
              </p:ext>
            </p:extLst>
          </p:nvPr>
        </p:nvGraphicFramePr>
        <p:xfrm>
          <a:off x="3678087" y="5302885"/>
          <a:ext cx="4181805" cy="1148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5014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71616407-3E4D-4469-BDAF-3837EBF9F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E07A5DF-FA84-4713-8362-5AD75093B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4928325"/>
            <a:ext cx="10905067" cy="1286209"/>
          </a:xfrm>
          <a:custGeom>
            <a:avLst/>
            <a:gdLst>
              <a:gd name="connsiteX0" fmla="*/ 5080191 w 10905067"/>
              <a:gd name="connsiteY0" fmla="*/ 0 h 1286209"/>
              <a:gd name="connsiteX1" fmla="*/ 5315140 w 10905067"/>
              <a:gd name="connsiteY1" fmla="*/ 1588 h 1286209"/>
              <a:gd name="connsiteX2" fmla="*/ 5546915 w 10905067"/>
              <a:gd name="connsiteY2" fmla="*/ 1588 h 1286209"/>
              <a:gd name="connsiteX3" fmla="*/ 5777103 w 10905067"/>
              <a:gd name="connsiteY3" fmla="*/ 4763 h 1286209"/>
              <a:gd name="connsiteX4" fmla="*/ 6002528 w 10905067"/>
              <a:gd name="connsiteY4" fmla="*/ 9525 h 1286209"/>
              <a:gd name="connsiteX5" fmla="*/ 6226365 w 10905067"/>
              <a:gd name="connsiteY5" fmla="*/ 14288 h 1286209"/>
              <a:gd name="connsiteX6" fmla="*/ 6445440 w 10905067"/>
              <a:gd name="connsiteY6" fmla="*/ 19050 h 1286209"/>
              <a:gd name="connsiteX7" fmla="*/ 6662928 w 10905067"/>
              <a:gd name="connsiteY7" fmla="*/ 26988 h 1286209"/>
              <a:gd name="connsiteX8" fmla="*/ 6877240 w 10905067"/>
              <a:gd name="connsiteY8" fmla="*/ 34925 h 1286209"/>
              <a:gd name="connsiteX9" fmla="*/ 7086790 w 10905067"/>
              <a:gd name="connsiteY9" fmla="*/ 42863 h 1286209"/>
              <a:gd name="connsiteX10" fmla="*/ 7496365 w 10905067"/>
              <a:gd name="connsiteY10" fmla="*/ 63500 h 1286209"/>
              <a:gd name="connsiteX11" fmla="*/ 7888478 w 10905067"/>
              <a:gd name="connsiteY11" fmla="*/ 85725 h 1286209"/>
              <a:gd name="connsiteX12" fmla="*/ 8264715 w 10905067"/>
              <a:gd name="connsiteY12" fmla="*/ 109538 h 1286209"/>
              <a:gd name="connsiteX13" fmla="*/ 8621902 w 10905067"/>
              <a:gd name="connsiteY13" fmla="*/ 134938 h 1286209"/>
              <a:gd name="connsiteX14" fmla="*/ 8961628 w 10905067"/>
              <a:gd name="connsiteY14" fmla="*/ 161925 h 1286209"/>
              <a:gd name="connsiteX15" fmla="*/ 9277540 w 10905067"/>
              <a:gd name="connsiteY15" fmla="*/ 190500 h 1286209"/>
              <a:gd name="connsiteX16" fmla="*/ 9574402 w 10905067"/>
              <a:gd name="connsiteY16" fmla="*/ 219075 h 1286209"/>
              <a:gd name="connsiteX17" fmla="*/ 9847452 w 10905067"/>
              <a:gd name="connsiteY17" fmla="*/ 247650 h 1286209"/>
              <a:gd name="connsiteX18" fmla="*/ 10098278 w 10905067"/>
              <a:gd name="connsiteY18" fmla="*/ 274638 h 1286209"/>
              <a:gd name="connsiteX19" fmla="*/ 10320528 w 10905067"/>
              <a:gd name="connsiteY19" fmla="*/ 300038 h 1286209"/>
              <a:gd name="connsiteX20" fmla="*/ 10520552 w 10905067"/>
              <a:gd name="connsiteY20" fmla="*/ 323850 h 1286209"/>
              <a:gd name="connsiteX21" fmla="*/ 10690415 w 10905067"/>
              <a:gd name="connsiteY21" fmla="*/ 344488 h 1286209"/>
              <a:gd name="connsiteX22" fmla="*/ 10831702 w 10905067"/>
              <a:gd name="connsiteY22" fmla="*/ 363538 h 1286209"/>
              <a:gd name="connsiteX23" fmla="*/ 10905067 w 10905067"/>
              <a:gd name="connsiteY23" fmla="*/ 373678 h 1286209"/>
              <a:gd name="connsiteX24" fmla="*/ 10905067 w 10905067"/>
              <a:gd name="connsiteY24" fmla="*/ 1286209 h 1286209"/>
              <a:gd name="connsiteX25" fmla="*/ 0 w 10905067"/>
              <a:gd name="connsiteY25" fmla="*/ 1286209 h 1286209"/>
              <a:gd name="connsiteX26" fmla="*/ 0 w 10905067"/>
              <a:gd name="connsiteY26" fmla="*/ 369898 h 1286209"/>
              <a:gd name="connsiteX27" fmla="*/ 71628 w 10905067"/>
              <a:gd name="connsiteY27" fmla="*/ 358775 h 1286209"/>
              <a:gd name="connsiteX28" fmla="*/ 327215 w 10905067"/>
              <a:gd name="connsiteY28" fmla="*/ 320675 h 1286209"/>
              <a:gd name="connsiteX29" fmla="*/ 582802 w 10905067"/>
              <a:gd name="connsiteY29" fmla="*/ 284163 h 1286209"/>
              <a:gd name="connsiteX30" fmla="*/ 839978 w 10905067"/>
              <a:gd name="connsiteY30" fmla="*/ 252413 h 1286209"/>
              <a:gd name="connsiteX31" fmla="*/ 1095565 w 10905067"/>
              <a:gd name="connsiteY31" fmla="*/ 220663 h 1286209"/>
              <a:gd name="connsiteX32" fmla="*/ 1352740 w 10905067"/>
              <a:gd name="connsiteY32" fmla="*/ 190500 h 1286209"/>
              <a:gd name="connsiteX33" fmla="*/ 1606740 w 10905067"/>
              <a:gd name="connsiteY33" fmla="*/ 165100 h 1286209"/>
              <a:gd name="connsiteX34" fmla="*/ 1863915 w 10905067"/>
              <a:gd name="connsiteY34" fmla="*/ 141288 h 1286209"/>
              <a:gd name="connsiteX35" fmla="*/ 2119502 w 10905067"/>
              <a:gd name="connsiteY35" fmla="*/ 119063 h 1286209"/>
              <a:gd name="connsiteX36" fmla="*/ 2371915 w 10905067"/>
              <a:gd name="connsiteY36" fmla="*/ 100013 h 1286209"/>
              <a:gd name="connsiteX37" fmla="*/ 2625915 w 10905067"/>
              <a:gd name="connsiteY37" fmla="*/ 80963 h 1286209"/>
              <a:gd name="connsiteX38" fmla="*/ 2878328 w 10905067"/>
              <a:gd name="connsiteY38" fmla="*/ 65088 h 1286209"/>
              <a:gd name="connsiteX39" fmla="*/ 3129153 w 10905067"/>
              <a:gd name="connsiteY39" fmla="*/ 52388 h 1286209"/>
              <a:gd name="connsiteX40" fmla="*/ 3379978 w 10905067"/>
              <a:gd name="connsiteY40" fmla="*/ 39688 h 1286209"/>
              <a:gd name="connsiteX41" fmla="*/ 3627628 w 10905067"/>
              <a:gd name="connsiteY41" fmla="*/ 28575 h 1286209"/>
              <a:gd name="connsiteX42" fmla="*/ 3873690 w 10905067"/>
              <a:gd name="connsiteY42" fmla="*/ 20638 h 1286209"/>
              <a:gd name="connsiteX43" fmla="*/ 4119754 w 10905067"/>
              <a:gd name="connsiteY43" fmla="*/ 14288 h 1286209"/>
              <a:gd name="connsiteX44" fmla="*/ 4362640 w 10905067"/>
              <a:gd name="connsiteY44" fmla="*/ 7938 h 1286209"/>
              <a:gd name="connsiteX45" fmla="*/ 4603941 w 10905067"/>
              <a:gd name="connsiteY45" fmla="*/ 4763 h 1286209"/>
              <a:gd name="connsiteX46" fmla="*/ 4843653 w 10905067"/>
              <a:gd name="connsiteY46" fmla="*/ 1588 h 1286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905067" h="1286209">
                <a:moveTo>
                  <a:pt x="5080191" y="0"/>
                </a:moveTo>
                <a:lnTo>
                  <a:pt x="5315140" y="1588"/>
                </a:lnTo>
                <a:lnTo>
                  <a:pt x="5546915" y="1588"/>
                </a:lnTo>
                <a:lnTo>
                  <a:pt x="5777103" y="4763"/>
                </a:lnTo>
                <a:lnTo>
                  <a:pt x="6002528" y="9525"/>
                </a:lnTo>
                <a:lnTo>
                  <a:pt x="6226365" y="14288"/>
                </a:lnTo>
                <a:lnTo>
                  <a:pt x="6445440" y="19050"/>
                </a:lnTo>
                <a:lnTo>
                  <a:pt x="6662928" y="26988"/>
                </a:lnTo>
                <a:lnTo>
                  <a:pt x="6877240" y="34925"/>
                </a:lnTo>
                <a:lnTo>
                  <a:pt x="7086790" y="42863"/>
                </a:lnTo>
                <a:lnTo>
                  <a:pt x="7496365" y="63500"/>
                </a:lnTo>
                <a:lnTo>
                  <a:pt x="7888478" y="85725"/>
                </a:lnTo>
                <a:lnTo>
                  <a:pt x="8264715" y="109538"/>
                </a:lnTo>
                <a:lnTo>
                  <a:pt x="8621902" y="134938"/>
                </a:lnTo>
                <a:lnTo>
                  <a:pt x="8961628" y="161925"/>
                </a:lnTo>
                <a:lnTo>
                  <a:pt x="9277540" y="190500"/>
                </a:lnTo>
                <a:lnTo>
                  <a:pt x="9574402" y="219075"/>
                </a:lnTo>
                <a:lnTo>
                  <a:pt x="9847452" y="247650"/>
                </a:lnTo>
                <a:lnTo>
                  <a:pt x="10098278" y="274638"/>
                </a:lnTo>
                <a:lnTo>
                  <a:pt x="10320528" y="300038"/>
                </a:lnTo>
                <a:lnTo>
                  <a:pt x="10520552" y="323850"/>
                </a:lnTo>
                <a:lnTo>
                  <a:pt x="10690415" y="344488"/>
                </a:lnTo>
                <a:lnTo>
                  <a:pt x="10831702" y="363538"/>
                </a:lnTo>
                <a:lnTo>
                  <a:pt x="10905067" y="373678"/>
                </a:lnTo>
                <a:lnTo>
                  <a:pt x="10905067" y="1286209"/>
                </a:lnTo>
                <a:lnTo>
                  <a:pt x="0" y="1286209"/>
                </a:lnTo>
                <a:lnTo>
                  <a:pt x="0" y="369898"/>
                </a:lnTo>
                <a:lnTo>
                  <a:pt x="71628" y="358775"/>
                </a:lnTo>
                <a:lnTo>
                  <a:pt x="327215" y="320675"/>
                </a:lnTo>
                <a:lnTo>
                  <a:pt x="582802" y="284163"/>
                </a:lnTo>
                <a:lnTo>
                  <a:pt x="839978" y="252413"/>
                </a:lnTo>
                <a:lnTo>
                  <a:pt x="1095565" y="220663"/>
                </a:lnTo>
                <a:lnTo>
                  <a:pt x="1352740" y="190500"/>
                </a:lnTo>
                <a:lnTo>
                  <a:pt x="1606740" y="165100"/>
                </a:lnTo>
                <a:lnTo>
                  <a:pt x="1863915" y="141288"/>
                </a:lnTo>
                <a:lnTo>
                  <a:pt x="2119502" y="119063"/>
                </a:lnTo>
                <a:lnTo>
                  <a:pt x="2371915" y="100013"/>
                </a:lnTo>
                <a:lnTo>
                  <a:pt x="2625915" y="80963"/>
                </a:lnTo>
                <a:lnTo>
                  <a:pt x="2878328" y="65088"/>
                </a:lnTo>
                <a:lnTo>
                  <a:pt x="3129153" y="52388"/>
                </a:lnTo>
                <a:lnTo>
                  <a:pt x="3379978" y="39688"/>
                </a:lnTo>
                <a:lnTo>
                  <a:pt x="3627628" y="28575"/>
                </a:lnTo>
                <a:lnTo>
                  <a:pt x="3873690" y="20638"/>
                </a:lnTo>
                <a:lnTo>
                  <a:pt x="4119754" y="14288"/>
                </a:lnTo>
                <a:lnTo>
                  <a:pt x="4362640" y="7938"/>
                </a:lnTo>
                <a:lnTo>
                  <a:pt x="4603941" y="4763"/>
                </a:lnTo>
                <a:lnTo>
                  <a:pt x="484365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4" name="Freeform 5">
            <a:extLst>
              <a:ext uri="{FF2B5EF4-FFF2-40B4-BE49-F238E27FC236}">
                <a16:creationId xmlns:a16="http://schemas.microsoft.com/office/drawing/2014/main" id="{55C041D8-A61A-4C01-9DE2-C3D9F4350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91159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Two Guys On A Bus | Know Your Meme">
            <a:extLst>
              <a:ext uri="{FF2B5EF4-FFF2-40B4-BE49-F238E27FC236}">
                <a16:creationId xmlns:a16="http://schemas.microsoft.com/office/drawing/2014/main" id="{2C522908-FFE0-4F87-BFFD-9D73BA2F7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7" r="1" b="3053"/>
          <a:stretch/>
        </p:blipFill>
        <p:spPr bwMode="auto">
          <a:xfrm>
            <a:off x="643467" y="631642"/>
            <a:ext cx="10905066" cy="4703084"/>
          </a:xfrm>
          <a:custGeom>
            <a:avLst/>
            <a:gdLst/>
            <a:ahLst/>
            <a:cxnLst/>
            <a:rect l="l" t="t" r="r" b="b"/>
            <a:pathLst>
              <a:path w="10905066" h="4201234">
                <a:moveTo>
                  <a:pt x="0" y="0"/>
                </a:moveTo>
                <a:lnTo>
                  <a:pt x="10905066" y="0"/>
                </a:lnTo>
                <a:lnTo>
                  <a:pt x="10905066" y="4201234"/>
                </a:lnTo>
                <a:lnTo>
                  <a:pt x="10831701" y="4191094"/>
                </a:lnTo>
                <a:lnTo>
                  <a:pt x="10690414" y="4172044"/>
                </a:lnTo>
                <a:lnTo>
                  <a:pt x="10520551" y="4151406"/>
                </a:lnTo>
                <a:lnTo>
                  <a:pt x="10320527" y="4127594"/>
                </a:lnTo>
                <a:lnTo>
                  <a:pt x="10098277" y="4102194"/>
                </a:lnTo>
                <a:lnTo>
                  <a:pt x="9847451" y="4075206"/>
                </a:lnTo>
                <a:lnTo>
                  <a:pt x="9574401" y="4046631"/>
                </a:lnTo>
                <a:lnTo>
                  <a:pt x="9277539" y="4018056"/>
                </a:lnTo>
                <a:lnTo>
                  <a:pt x="8961627" y="3989481"/>
                </a:lnTo>
                <a:lnTo>
                  <a:pt x="8621901" y="3962494"/>
                </a:lnTo>
                <a:lnTo>
                  <a:pt x="8264714" y="3937094"/>
                </a:lnTo>
                <a:lnTo>
                  <a:pt x="7888477" y="3913281"/>
                </a:lnTo>
                <a:lnTo>
                  <a:pt x="7496364" y="3891056"/>
                </a:lnTo>
                <a:lnTo>
                  <a:pt x="7086789" y="3870419"/>
                </a:lnTo>
                <a:lnTo>
                  <a:pt x="6877239" y="3862481"/>
                </a:lnTo>
                <a:lnTo>
                  <a:pt x="6662927" y="3854544"/>
                </a:lnTo>
                <a:lnTo>
                  <a:pt x="6445439" y="3846606"/>
                </a:lnTo>
                <a:lnTo>
                  <a:pt x="6226364" y="3841844"/>
                </a:lnTo>
                <a:lnTo>
                  <a:pt x="6002527" y="3837081"/>
                </a:lnTo>
                <a:lnTo>
                  <a:pt x="5777102" y="3832319"/>
                </a:lnTo>
                <a:lnTo>
                  <a:pt x="5546914" y="3829144"/>
                </a:lnTo>
                <a:lnTo>
                  <a:pt x="5315139" y="3829144"/>
                </a:lnTo>
                <a:lnTo>
                  <a:pt x="5080189" y="3827556"/>
                </a:lnTo>
                <a:lnTo>
                  <a:pt x="4843652" y="3829144"/>
                </a:lnTo>
                <a:lnTo>
                  <a:pt x="4603939" y="3832319"/>
                </a:lnTo>
                <a:lnTo>
                  <a:pt x="4362639" y="3835494"/>
                </a:lnTo>
                <a:lnTo>
                  <a:pt x="4119752" y="3841844"/>
                </a:lnTo>
                <a:lnTo>
                  <a:pt x="3873689" y="3848194"/>
                </a:lnTo>
                <a:lnTo>
                  <a:pt x="3627627" y="3856131"/>
                </a:lnTo>
                <a:lnTo>
                  <a:pt x="3379977" y="3867244"/>
                </a:lnTo>
                <a:lnTo>
                  <a:pt x="3129152" y="3879944"/>
                </a:lnTo>
                <a:lnTo>
                  <a:pt x="2878327" y="3892644"/>
                </a:lnTo>
                <a:lnTo>
                  <a:pt x="2625914" y="3908519"/>
                </a:lnTo>
                <a:lnTo>
                  <a:pt x="2371914" y="3927569"/>
                </a:lnTo>
                <a:lnTo>
                  <a:pt x="2119501" y="3946619"/>
                </a:lnTo>
                <a:lnTo>
                  <a:pt x="1863914" y="3968844"/>
                </a:lnTo>
                <a:lnTo>
                  <a:pt x="1606739" y="3992656"/>
                </a:lnTo>
                <a:lnTo>
                  <a:pt x="1352739" y="4018056"/>
                </a:lnTo>
                <a:lnTo>
                  <a:pt x="1095564" y="4048219"/>
                </a:lnTo>
                <a:lnTo>
                  <a:pt x="839977" y="4079969"/>
                </a:lnTo>
                <a:lnTo>
                  <a:pt x="582801" y="4111719"/>
                </a:lnTo>
                <a:lnTo>
                  <a:pt x="327214" y="4148231"/>
                </a:lnTo>
                <a:lnTo>
                  <a:pt x="71627" y="4186331"/>
                </a:lnTo>
                <a:lnTo>
                  <a:pt x="0" y="41974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D8128B2E-5871-4FE1-A4EC-AA3F53CAE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09567119-CCE8-4529-AC74-55A0E88F997C}"/>
              </a:ext>
            </a:extLst>
          </p:cNvPr>
          <p:cNvSpPr/>
          <p:nvPr/>
        </p:nvSpPr>
        <p:spPr>
          <a:xfrm>
            <a:off x="2830285" y="4165774"/>
            <a:ext cx="1952159" cy="775402"/>
          </a:xfrm>
          <a:prstGeom prst="cloudCallout">
            <a:avLst>
              <a:gd name="adj1" fmla="val 11131"/>
              <a:gd name="adj2" fmla="val -90072"/>
            </a:avLst>
          </a:prstGeom>
          <a:solidFill>
            <a:srgbClr val="F3C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Test score</a:t>
            </a:r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80C476F1-F46A-4581-A4E5-A26ABEEEFFD3}"/>
              </a:ext>
            </a:extLst>
          </p:cNvPr>
          <p:cNvSpPr/>
          <p:nvPr/>
        </p:nvSpPr>
        <p:spPr>
          <a:xfrm>
            <a:off x="7238999" y="3831190"/>
            <a:ext cx="2122716" cy="775401"/>
          </a:xfrm>
          <a:prstGeom prst="cloudCallout">
            <a:avLst>
              <a:gd name="adj1" fmla="val -17909"/>
              <a:gd name="adj2" fmla="val -95250"/>
            </a:avLst>
          </a:prstGeom>
          <a:solidFill>
            <a:srgbClr val="F3C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Train score</a:t>
            </a:r>
          </a:p>
        </p:txBody>
      </p:sp>
      <p:sp>
        <p:nvSpPr>
          <p:cNvPr id="21" name="Google Shape;96;p17">
            <a:extLst>
              <a:ext uri="{FF2B5EF4-FFF2-40B4-BE49-F238E27FC236}">
                <a16:creationId xmlns:a16="http://schemas.microsoft.com/office/drawing/2014/main" id="{428221B7-DCD0-42E4-84EE-B7027D7291E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577784" y="5175232"/>
            <a:ext cx="4484915" cy="847674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4400" b="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Kaggle Results </a:t>
            </a:r>
          </a:p>
        </p:txBody>
      </p:sp>
    </p:spTree>
    <p:extLst>
      <p:ext uri="{BB962C8B-B14F-4D97-AF65-F5344CB8AC3E}">
        <p14:creationId xmlns:p14="http://schemas.microsoft.com/office/powerpoint/2010/main" val="346057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471703" y="1140413"/>
            <a:ext cx="3161016" cy="688460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b" anchorCtr="0">
            <a:normAutofit/>
          </a:bodyPr>
          <a:lstStyle/>
          <a:p>
            <a:pPr defTabSz="609585">
              <a:spcBef>
                <a:spcPct val="0"/>
              </a:spcBef>
            </a:pPr>
            <a:r>
              <a:rPr lang="en-US" sz="37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23253" y="2172688"/>
            <a:ext cx="3407545" cy="212017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endParaRPr lang="en-US" sz="16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  <a:p>
            <a:pPr marL="0" indent="0" defTabSz="609585">
              <a:lnSpc>
                <a:spcPct val="90000"/>
              </a:lnSpc>
            </a:pPr>
            <a:r>
              <a:rPr lang="en-US" sz="16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We USED suggestions from multiple ongoing research to learn more about the standards in the industry</a:t>
            </a:r>
          </a:p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endParaRPr lang="en-US" sz="16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FCF10AA-BCB3-44FD-9FDD-BAD5925A34DB}"/>
              </a:ext>
            </a:extLst>
          </p:cNvPr>
          <p:cNvSpPr txBox="1"/>
          <p:nvPr/>
        </p:nvSpPr>
        <p:spPr>
          <a:xfrm>
            <a:off x="764676" y="612843"/>
            <a:ext cx="6698341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u="sng" dirty="0">
                <a:latin typeface="Calibri"/>
                <a:cs typeface="Calibri"/>
                <a:hlinkClick r:id="rId4"/>
              </a:rPr>
              <a:t>https://www.sas.com/content/dam/SAS/support/en/sas-global-forum-proceedings/2018/1857-2018.pdf</a:t>
            </a:r>
          </a:p>
          <a:p>
            <a:pPr marL="285750" indent="-285750">
              <a:buFont typeface="Arial"/>
              <a:buChar char="•"/>
            </a:pPr>
            <a:endParaRPr lang="en-US" i="1" u="sng" dirty="0">
              <a:latin typeface="Calibri"/>
              <a:cs typeface="Calibri"/>
              <a:hlinkClick r:id="rId4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latin typeface="Calibri"/>
                <a:cs typeface="Calibri"/>
                <a:hlinkClick r:id="rId4"/>
              </a:rPr>
              <a:t>https://medium.com/@vijaya.beeravalli/comparison-of-machine-learning-classification-models-for-credit-card-default-data-c3cf805c9a5a</a:t>
            </a:r>
          </a:p>
          <a:p>
            <a:pPr marL="285750" indent="-285750">
              <a:buFont typeface="Arial"/>
              <a:buChar char="•"/>
            </a:pPr>
            <a:endParaRPr lang="en-US" i="1" u="sng" dirty="0">
              <a:latin typeface="Calibri"/>
              <a:cs typeface="Calibri"/>
              <a:hlinkClick r:id="rId4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latin typeface="Calibri"/>
                <a:cs typeface="Calibri"/>
                <a:hlinkClick r:id="rId4"/>
              </a:rPr>
              <a:t>https://medium.com/swlh/predicting-credit-card-defaults-with-machine-learning-fcc8da2fdafb</a:t>
            </a: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latin typeface="Calibri"/>
                <a:cs typeface="Calibri"/>
                <a:hlinkClick r:id="rId5"/>
              </a:rPr>
              <a:t>https://www.hindawi.com/journals/complexity/2021/6618841/</a:t>
            </a: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latin typeface="Calibri"/>
                <a:cs typeface="Calibri"/>
                <a:hlinkClick r:id="rId6"/>
              </a:rPr>
              <a:t>https://lexjansen.com/nesug/nesug07/sa/sa17.pdf</a:t>
            </a: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latin typeface="Calibri"/>
                <a:cs typeface="Calibri"/>
                <a:hlinkClick r:id="rId7"/>
              </a:rPr>
              <a:t>https://www.kaggle.com/gpreda/hyperparameter-tuning-using-gridsearch-with-h2o</a:t>
            </a: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i="1" u="sng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solidFill>
                  <a:srgbClr val="8F8F8F"/>
                </a:solidFill>
                <a:latin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https://rviews.rstudio.com/2019/03/01/some-r-packages-for-roc-curves/</a:t>
            </a:r>
            <a:endParaRPr lang="en-US" i="1" u="sng" dirty="0">
              <a:solidFill>
                <a:srgbClr val="8F8F8F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i="1" u="sng" dirty="0">
              <a:solidFill>
                <a:srgbClr val="8F8F8F"/>
              </a:solidFill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i="1" u="sng" dirty="0">
                <a:solidFill>
                  <a:srgbClr val="8F8F8F"/>
                </a:solidFill>
                <a:latin typeface="Calibri"/>
                <a:cs typeface="Calibri"/>
              </a:rPr>
              <a:t>https://knowyourmeme.com/memes/two-guys-on-a-bus</a:t>
            </a:r>
          </a:p>
        </p:txBody>
      </p:sp>
    </p:spTree>
    <p:extLst>
      <p:ext uri="{BB962C8B-B14F-4D97-AF65-F5344CB8AC3E}">
        <p14:creationId xmlns:p14="http://schemas.microsoft.com/office/powerpoint/2010/main" val="3325900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Google Shape;96;p17">
            <a:extLst>
              <a:ext uri="{FF2B5EF4-FFF2-40B4-BE49-F238E27FC236}">
                <a16:creationId xmlns:a16="http://schemas.microsoft.com/office/drawing/2014/main" id="{5FBDBC4E-AFC1-C846-B71C-4BFE1AD0DF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79972" y="2563625"/>
            <a:ext cx="6632056" cy="173074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540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1527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382055" y="1241266"/>
            <a:ext cx="3161016" cy="132853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defTabSz="457200">
              <a:spcBef>
                <a:spcPct val="0"/>
              </a:spcBef>
            </a:pPr>
            <a:r>
              <a:rPr lang="en-US" sz="3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Raw Input Correlation </a:t>
            </a:r>
            <a:r>
              <a:rPr lang="en-US" sz="3600" b="0" i="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lots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382055" y="2569802"/>
            <a:ext cx="3161016" cy="11138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 defTabSz="457200">
              <a:spcBef>
                <a:spcPts val="1000"/>
              </a:spcBef>
              <a:buSzPct val="80000"/>
            </a:pPr>
            <a:r>
              <a:rPr lang="en-US" sz="1600" b="0" i="0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Correlation </a:t>
            </a: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Plots with respect to default</a:t>
            </a:r>
          </a:p>
          <a:p>
            <a:pPr marL="0" indent="0" defTabSz="457200">
              <a:spcBef>
                <a:spcPts val="1000"/>
              </a:spcBef>
              <a:buSzPct val="80000"/>
            </a:pPr>
            <a:endParaRPr lang="en-US" sz="16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4BA060A-883C-4B29-ADBA-9336D46C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8932B26-66A2-4BDA-BBEA-4A2D1B55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5">
              <a:extLst>
                <a:ext uri="{FF2B5EF4-FFF2-40B4-BE49-F238E27FC236}">
                  <a16:creationId xmlns:a16="http://schemas.microsoft.com/office/drawing/2014/main" id="{0E3F5B06-347D-4FC0-8294-BC560A691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C0201BB3-B0C8-4E63-A160-E22A074B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D2F86635-75AF-094D-B45E-335B88C869C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54095" y="179428"/>
            <a:ext cx="3291840" cy="3017520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571970CB-B9F6-524E-B165-0D8ABBFF906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17683" y="218871"/>
            <a:ext cx="3291840" cy="3017520"/>
          </a:xfrm>
          <a:prstGeom prst="rect">
            <a:avLst/>
          </a:prstGeom>
        </p:spPr>
      </p:pic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B07E4080-E800-B647-9796-B4F555705DA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4094" y="3429001"/>
            <a:ext cx="3291840" cy="3017520"/>
          </a:xfrm>
          <a:prstGeom prst="rect">
            <a:avLst/>
          </a:prstGeom>
        </p:spPr>
      </p:pic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F00E914-7C78-2645-B51B-F5548F0CA1E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309276" y="3429003"/>
            <a:ext cx="329184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6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119488" y="2481546"/>
            <a:ext cx="3407545" cy="277625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 fontScale="92500"/>
          </a:bodyPr>
          <a:lstStyle/>
          <a:p>
            <a:pPr marL="285750" indent="-285750" defTabSz="6095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There is a linear relationship between Statement_1 and Statement_2. </a:t>
            </a:r>
          </a:p>
          <a:p>
            <a:pPr marL="285750" indent="-285750" defTabSz="6095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This indicates the possibility of collinearity between multiple variables. </a:t>
            </a:r>
          </a:p>
          <a:p>
            <a:pPr marL="285750" indent="-285750" defTabSz="609585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Thus, selection of a model such as Gradient Boosting or Decision Tree would be preferable over any model based on linear regression</a:t>
            </a:r>
          </a:p>
          <a:p>
            <a:pPr marL="228594" indent="-228594" defTabSz="609585">
              <a:lnSpc>
                <a:spcPct val="90000"/>
              </a:lnSpc>
              <a:buFont typeface="Arial" charset="2"/>
              <a:buChar char="•"/>
            </a:pPr>
            <a:endParaRPr lang="en-US" sz="18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5" name="Google Shape;107;p19">
            <a:extLst>
              <a:ext uri="{FF2B5EF4-FFF2-40B4-BE49-F238E27FC236}">
                <a16:creationId xmlns:a16="http://schemas.microsoft.com/office/drawing/2014/main" id="{01A3F1F2-C4A4-DE40-B83F-04BB8EE76518}"/>
              </a:ext>
            </a:extLst>
          </p:cNvPr>
          <p:cNvSpPr txBox="1">
            <a:spLocks/>
          </p:cNvSpPr>
          <p:nvPr/>
        </p:nvSpPr>
        <p:spPr bwMode="gray">
          <a:xfrm>
            <a:off x="8574242" y="1258785"/>
            <a:ext cx="2855758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b" anchorCtr="0">
            <a:norm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EDA:</a:t>
            </a:r>
          </a:p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Deep Dive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74F6CBF2-3581-484C-A168-16F2D2F7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41" y="2046540"/>
            <a:ext cx="7543821" cy="28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46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08153" y="2538205"/>
            <a:ext cx="3407545" cy="183523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0" indent="0" defTabSz="609585">
              <a:lnSpc>
                <a:spcPct val="90000"/>
              </a:lnSpc>
            </a:pPr>
            <a:r>
              <a:rPr lang="en-US" sz="16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From the frequency plot we can see that the frequency of default is lower than not defaulting in case of this data</a:t>
            </a:r>
          </a:p>
          <a:p>
            <a:pPr marL="228594" indent="-228594" defTabSz="609585">
              <a:lnSpc>
                <a:spcPct val="90000"/>
              </a:lnSpc>
              <a:buFont typeface="Arial" charset="2"/>
              <a:buChar char="•"/>
            </a:pPr>
            <a:endParaRPr lang="en-US" sz="18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5" name="Google Shape;107;p19">
            <a:extLst>
              <a:ext uri="{FF2B5EF4-FFF2-40B4-BE49-F238E27FC236}">
                <a16:creationId xmlns:a16="http://schemas.microsoft.com/office/drawing/2014/main" id="{01A3F1F2-C4A4-DE40-B83F-04BB8EE76518}"/>
              </a:ext>
            </a:extLst>
          </p:cNvPr>
          <p:cNvSpPr txBox="1">
            <a:spLocks/>
          </p:cNvSpPr>
          <p:nvPr/>
        </p:nvSpPr>
        <p:spPr bwMode="gray">
          <a:xfrm>
            <a:off x="8574241" y="1258785"/>
            <a:ext cx="27251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b" anchorCtr="0">
            <a:normAutofit fontScale="92500"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EDA: Target Variable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2278147-61EC-4747-93EB-64851F40A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14" y="1904038"/>
            <a:ext cx="7515507" cy="283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49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300191" y="2667000"/>
            <a:ext cx="3161016" cy="201179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20000"/>
          </a:bodyPr>
          <a:lstStyle/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8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Chi Square of sex and marriage can be observed from this plot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8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This implies that sex has more effect on default than marriage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endParaRPr lang="en-US" sz="18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 descr="Chart, bar chart&#10;&#10;Description automatically generated with medium confidence">
            <a:extLst>
              <a:ext uri="{FF2B5EF4-FFF2-40B4-BE49-F238E27FC236}">
                <a16:creationId xmlns:a16="http://schemas.microsoft.com/office/drawing/2014/main" id="{2E8E969E-DD4C-634B-AACC-2AD895A3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2" y="2046541"/>
            <a:ext cx="7405120" cy="2832458"/>
          </a:xfrm>
          <a:prstGeom prst="rect">
            <a:avLst/>
          </a:prstGeom>
        </p:spPr>
      </p:pic>
      <p:sp>
        <p:nvSpPr>
          <p:cNvPr id="24" name="Google Shape;107;p19">
            <a:extLst>
              <a:ext uri="{FF2B5EF4-FFF2-40B4-BE49-F238E27FC236}">
                <a16:creationId xmlns:a16="http://schemas.microsoft.com/office/drawing/2014/main" id="{34EF15EB-F1C5-684A-8147-70A57D2E68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574241" y="1258785"/>
            <a:ext cx="2886965" cy="1408215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b" anchorCtr="0">
            <a:normAutofit fontScale="90000"/>
          </a:bodyPr>
          <a:lstStyle/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EDA: Categorical Data</a:t>
            </a:r>
          </a:p>
        </p:txBody>
      </p:sp>
    </p:spTree>
    <p:extLst>
      <p:ext uri="{BB962C8B-B14F-4D97-AF65-F5344CB8AC3E}">
        <p14:creationId xmlns:p14="http://schemas.microsoft.com/office/powerpoint/2010/main" val="107902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Title 8">
            <a:extLst>
              <a:ext uri="{FF2B5EF4-FFF2-40B4-BE49-F238E27FC236}">
                <a16:creationId xmlns:a16="http://schemas.microsoft.com/office/drawing/2014/main" id="{E688F777-EEC4-4048-BC52-12D4ECB64C3F}"/>
              </a:ext>
            </a:extLst>
          </p:cNvPr>
          <p:cNvSpPr txBox="1">
            <a:spLocks/>
          </p:cNvSpPr>
          <p:nvPr/>
        </p:nvSpPr>
        <p:spPr bwMode="gray">
          <a:xfrm>
            <a:off x="4112307" y="838552"/>
            <a:ext cx="4180370" cy="44319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sp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sz="3600" dirty="0">
                <a:solidFill>
                  <a:schemeClr val="tx1"/>
                </a:solidFill>
              </a:rPr>
              <a:t>RAP Miners Team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87BE4-3C15-4E03-B26D-7FE9E8BD8844}"/>
              </a:ext>
            </a:extLst>
          </p:cNvPr>
          <p:cNvGrpSpPr/>
          <p:nvPr/>
        </p:nvGrpSpPr>
        <p:grpSpPr>
          <a:xfrm>
            <a:off x="5111238" y="2146924"/>
            <a:ext cx="1953205" cy="3334164"/>
            <a:chOff x="5325271" y="1723409"/>
            <a:chExt cx="1953205" cy="3334164"/>
          </a:xfrm>
        </p:grpSpPr>
        <p:pic>
          <p:nvPicPr>
            <p:cNvPr id="5" name="Picture 4" descr="A person in a suit standing in front of a staircase&#10;&#10;Description automatically generated with medium confidence">
              <a:extLst>
                <a:ext uri="{FF2B5EF4-FFF2-40B4-BE49-F238E27FC236}">
                  <a16:creationId xmlns:a16="http://schemas.microsoft.com/office/drawing/2014/main" id="{E09362B5-0FC5-6443-88B6-E7E0144DB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655" t="15374" r="35849" b="42947"/>
            <a:stretch/>
          </p:blipFill>
          <p:spPr>
            <a:xfrm>
              <a:off x="5325271" y="1723409"/>
              <a:ext cx="1828800" cy="22569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0061B98-76A3-3B4E-ABD5-9567DDDF8EFF}"/>
                </a:ext>
              </a:extLst>
            </p:cNvPr>
            <p:cNvSpPr txBox="1"/>
            <p:nvPr/>
          </p:nvSpPr>
          <p:spPr>
            <a:xfrm>
              <a:off x="5510636" y="4103466"/>
              <a:ext cx="17678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A</a:t>
              </a:r>
              <a:r>
                <a:rPr lang="en-US" sz="2000" dirty="0"/>
                <a:t>rpan Datta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D3E7E5-9CFF-4884-8B6B-3CD977063BD1}"/>
              </a:ext>
            </a:extLst>
          </p:cNvPr>
          <p:cNvGrpSpPr/>
          <p:nvPr/>
        </p:nvGrpSpPr>
        <p:grpSpPr>
          <a:xfrm>
            <a:off x="2281209" y="1564934"/>
            <a:ext cx="1954106" cy="3340069"/>
            <a:chOff x="8280400" y="1723409"/>
            <a:chExt cx="1954106" cy="3948220"/>
          </a:xfrm>
        </p:grpSpPr>
        <p:pic>
          <p:nvPicPr>
            <p:cNvPr id="3" name="Picture 2" descr="A person in a suit&#10;&#10;Description automatically generated with low confidence">
              <a:extLst>
                <a:ext uri="{FF2B5EF4-FFF2-40B4-BE49-F238E27FC236}">
                  <a16:creationId xmlns:a16="http://schemas.microsoft.com/office/drawing/2014/main" id="{FB208D4A-3543-C24A-A3A9-883607BB8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0400" y="1723409"/>
              <a:ext cx="1954106" cy="266791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FC64A2-8E8A-094C-866B-FEB92D8CB80C}"/>
                </a:ext>
              </a:extLst>
            </p:cNvPr>
            <p:cNvSpPr txBox="1"/>
            <p:nvPr/>
          </p:nvSpPr>
          <p:spPr>
            <a:xfrm>
              <a:off x="8456305" y="4543801"/>
              <a:ext cx="1602296" cy="1127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R</a:t>
              </a:r>
              <a:r>
                <a:rPr lang="en-US" sz="2000" dirty="0"/>
                <a:t>ohan Das</a:t>
              </a:r>
            </a:p>
          </p:txBody>
        </p:sp>
      </p:grpSp>
      <p:pic>
        <p:nvPicPr>
          <p:cNvPr id="7" name="Picture 6" descr="A person with long hair wearing glasses&#10;&#10;Description automatically generated with low confidence">
            <a:extLst>
              <a:ext uri="{FF2B5EF4-FFF2-40B4-BE49-F238E27FC236}">
                <a16:creationId xmlns:a16="http://schemas.microsoft.com/office/drawing/2014/main" id="{4178C39A-346E-4BC2-B5E1-A35346A4CA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165"/>
          <a:stretch/>
        </p:blipFill>
        <p:spPr>
          <a:xfrm>
            <a:off x="7815961" y="2760459"/>
            <a:ext cx="1828800" cy="2360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D61025-819E-4C00-997D-CABFD3655A7C}"/>
              </a:ext>
            </a:extLst>
          </p:cNvPr>
          <p:cNvSpPr txBox="1"/>
          <p:nvPr/>
        </p:nvSpPr>
        <p:spPr>
          <a:xfrm>
            <a:off x="7941089" y="5216898"/>
            <a:ext cx="2252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</a:t>
            </a:r>
            <a:r>
              <a:rPr lang="en-US" sz="2000" dirty="0"/>
              <a:t>adma Dwivedi</a:t>
            </a:r>
          </a:p>
        </p:txBody>
      </p:sp>
    </p:spTree>
    <p:extLst>
      <p:ext uri="{BB962C8B-B14F-4D97-AF65-F5344CB8AC3E}">
        <p14:creationId xmlns:p14="http://schemas.microsoft.com/office/powerpoint/2010/main" val="2130998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20474" y="2183314"/>
            <a:ext cx="3407545" cy="332421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0" indent="0" defTabSz="609585">
              <a:lnSpc>
                <a:spcPct val="90000"/>
              </a:lnSpc>
            </a:pPr>
            <a:r>
              <a:rPr lang="en-US" sz="15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The variations in marriage with respect to the default doesn’t seem important</a:t>
            </a:r>
          </a:p>
          <a:p>
            <a:pPr marL="0" indent="0" defTabSz="609585">
              <a:lnSpc>
                <a:spcPct val="90000"/>
              </a:lnSpc>
            </a:pPr>
            <a:r>
              <a:rPr lang="en-US" sz="15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Similarly for Gender, indicating that they are not very good predictors to identify whether a card user will </a:t>
            </a:r>
            <a:r>
              <a:rPr lang="en-US" sz="1500" b="0" cap="all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defaulT</a:t>
            </a:r>
            <a:endParaRPr lang="en-US" sz="15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5" name="Google Shape;107;p19">
            <a:extLst>
              <a:ext uri="{FF2B5EF4-FFF2-40B4-BE49-F238E27FC236}">
                <a16:creationId xmlns:a16="http://schemas.microsoft.com/office/drawing/2014/main" id="{01A3F1F2-C4A4-DE40-B83F-04BB8EE76518}"/>
              </a:ext>
            </a:extLst>
          </p:cNvPr>
          <p:cNvSpPr txBox="1">
            <a:spLocks/>
          </p:cNvSpPr>
          <p:nvPr/>
        </p:nvSpPr>
        <p:spPr bwMode="gray">
          <a:xfrm>
            <a:off x="8574242" y="1258785"/>
            <a:ext cx="2439242" cy="6452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b" anchorCtr="0">
            <a:norm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6271D9A-BDA3-4F4C-AB55-0B3AD6751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97" y="2046540"/>
            <a:ext cx="7797142" cy="29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57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132512" y="2329394"/>
            <a:ext cx="3468908" cy="183523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0" indent="0" defTabSz="609585">
              <a:lnSpc>
                <a:spcPct val="90000"/>
              </a:lnSpc>
            </a:pPr>
            <a:r>
              <a:rPr lang="en-US" sz="16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Variable worth plot indicating the worth of the variables. Status_1, Status_2 so on till Status_6 have the highest variable worth.</a:t>
            </a:r>
          </a:p>
          <a:p>
            <a:pPr marL="228594" indent="-228594" defTabSz="609585">
              <a:lnSpc>
                <a:spcPct val="90000"/>
              </a:lnSpc>
              <a:buFont typeface="Arial" charset="2"/>
              <a:buChar char="•"/>
            </a:pPr>
            <a:endParaRPr lang="en-US" sz="16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10ABCD0-5C10-3349-A5DF-3F3967CC3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61" y="2030137"/>
            <a:ext cx="7298743" cy="2797723"/>
          </a:xfrm>
          <a:prstGeom prst="rect">
            <a:avLst/>
          </a:prstGeom>
        </p:spPr>
      </p:pic>
      <p:sp>
        <p:nvSpPr>
          <p:cNvPr id="15" name="Google Shape;107;p19">
            <a:extLst>
              <a:ext uri="{FF2B5EF4-FFF2-40B4-BE49-F238E27FC236}">
                <a16:creationId xmlns:a16="http://schemas.microsoft.com/office/drawing/2014/main" id="{F26E0738-DA1E-3A44-B29C-8F274687ADF6}"/>
              </a:ext>
            </a:extLst>
          </p:cNvPr>
          <p:cNvSpPr txBox="1">
            <a:spLocks/>
          </p:cNvSpPr>
          <p:nvPr/>
        </p:nvSpPr>
        <p:spPr bwMode="gray">
          <a:xfrm>
            <a:off x="8574242" y="1258785"/>
            <a:ext cx="2439242" cy="6452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b" anchorCtr="0">
            <a:norm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4268315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15777" y="2384692"/>
            <a:ext cx="3407545" cy="1835233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0" indent="0" defTabSz="609585">
              <a:lnSpc>
                <a:spcPct val="90000"/>
              </a:lnSpc>
            </a:pPr>
            <a:r>
              <a:rPr lang="en-US" sz="1500" b="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/>
                <a:ea typeface="+mn-ea"/>
              </a:rPr>
              <a:t>scaled Mean deviation, it is INFERRED that the variables Limit, and Age can best predict the variation in Default</a:t>
            </a:r>
          </a:p>
          <a:p>
            <a:pPr marL="228594" indent="-228594" defTabSz="609585">
              <a:lnSpc>
                <a:spcPct val="90000"/>
              </a:lnSpc>
              <a:buFont typeface="Arial" charset="2"/>
              <a:buChar char="•"/>
            </a:pPr>
            <a:endParaRPr lang="en-US" sz="1600" b="0" cap="all" dirty="0">
              <a:solidFill>
                <a:schemeClr val="accent1">
                  <a:lumMod val="60000"/>
                  <a:lumOff val="40000"/>
                </a:schemeClr>
              </a:solidFill>
              <a:latin typeface="Century Gothic"/>
              <a:ea typeface="+mn-ea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5" name="Google Shape;107;p19">
            <a:extLst>
              <a:ext uri="{FF2B5EF4-FFF2-40B4-BE49-F238E27FC236}">
                <a16:creationId xmlns:a16="http://schemas.microsoft.com/office/drawing/2014/main" id="{01A3F1F2-C4A4-DE40-B83F-04BB8EE76518}"/>
              </a:ext>
            </a:extLst>
          </p:cNvPr>
          <p:cNvSpPr txBox="1">
            <a:spLocks/>
          </p:cNvSpPr>
          <p:nvPr/>
        </p:nvSpPr>
        <p:spPr bwMode="gray">
          <a:xfrm>
            <a:off x="8574242" y="1258785"/>
            <a:ext cx="2439242" cy="6452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b" anchorCtr="0">
            <a:normAutofit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77D9440-1998-0642-8981-3D6D80C40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45" y="1904038"/>
            <a:ext cx="7403475" cy="27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36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Google Shape;96;p17">
            <a:extLst>
              <a:ext uri="{FF2B5EF4-FFF2-40B4-BE49-F238E27FC236}">
                <a16:creationId xmlns:a16="http://schemas.microsoft.com/office/drawing/2014/main" id="{5FBDBC4E-AFC1-C846-B71C-4BFE1AD0DF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79972" y="2563625"/>
            <a:ext cx="6632056" cy="173074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540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4804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7" name="Google Shape;2062;p44">
            <a:extLst>
              <a:ext uri="{FF2B5EF4-FFF2-40B4-BE49-F238E27FC236}">
                <a16:creationId xmlns:a16="http://schemas.microsoft.com/office/drawing/2014/main" id="{F019C14F-32F1-AA4E-94A9-B1B0BBFEE9C9}"/>
              </a:ext>
            </a:extLst>
          </p:cNvPr>
          <p:cNvGrpSpPr/>
          <p:nvPr/>
        </p:nvGrpSpPr>
        <p:grpSpPr>
          <a:xfrm>
            <a:off x="469900" y="1045928"/>
            <a:ext cx="7521033" cy="5320939"/>
            <a:chOff x="1646325" y="1452975"/>
            <a:chExt cx="5075950" cy="3023925"/>
          </a:xfrm>
        </p:grpSpPr>
        <p:sp>
          <p:nvSpPr>
            <p:cNvPr id="28" name="Google Shape;2063;p44">
              <a:extLst>
                <a:ext uri="{FF2B5EF4-FFF2-40B4-BE49-F238E27FC236}">
                  <a16:creationId xmlns:a16="http://schemas.microsoft.com/office/drawing/2014/main" id="{84C95BBE-A5A0-224F-A0A1-1D6CC3912CB8}"/>
                </a:ext>
              </a:extLst>
            </p:cNvPr>
            <p:cNvSpPr/>
            <p:nvPr/>
          </p:nvSpPr>
          <p:spPr>
            <a:xfrm>
              <a:off x="1646325" y="1800625"/>
              <a:ext cx="5075950" cy="2676275"/>
            </a:xfrm>
            <a:custGeom>
              <a:avLst/>
              <a:gdLst/>
              <a:ahLst/>
              <a:cxnLst/>
              <a:rect l="l" t="t" r="r" b="b"/>
              <a:pathLst>
                <a:path w="203038" h="107051" extrusionOk="0">
                  <a:moveTo>
                    <a:pt x="113594" y="0"/>
                  </a:moveTo>
                  <a:cubicBezTo>
                    <a:pt x="110685" y="0"/>
                    <a:pt x="108776" y="97"/>
                    <a:pt x="108776" y="97"/>
                  </a:cubicBezTo>
                  <a:cubicBezTo>
                    <a:pt x="108776" y="97"/>
                    <a:pt x="135125" y="752"/>
                    <a:pt x="136541" y="7598"/>
                  </a:cubicBezTo>
                  <a:cubicBezTo>
                    <a:pt x="137934" y="14420"/>
                    <a:pt x="83951" y="12836"/>
                    <a:pt x="87333" y="25088"/>
                  </a:cubicBezTo>
                  <a:cubicBezTo>
                    <a:pt x="90714" y="37339"/>
                    <a:pt x="158711" y="39221"/>
                    <a:pt x="163235" y="51270"/>
                  </a:cubicBezTo>
                  <a:cubicBezTo>
                    <a:pt x="167748" y="63283"/>
                    <a:pt x="0" y="72856"/>
                    <a:pt x="0" y="72856"/>
                  </a:cubicBezTo>
                  <a:lnTo>
                    <a:pt x="0" y="107050"/>
                  </a:lnTo>
                  <a:cubicBezTo>
                    <a:pt x="65187" y="103979"/>
                    <a:pt x="203038" y="76951"/>
                    <a:pt x="192858" y="47495"/>
                  </a:cubicBezTo>
                  <a:cubicBezTo>
                    <a:pt x="186309" y="28469"/>
                    <a:pt x="102287" y="28160"/>
                    <a:pt x="101727" y="22969"/>
                  </a:cubicBezTo>
                  <a:cubicBezTo>
                    <a:pt x="101168" y="17777"/>
                    <a:pt x="143209" y="19194"/>
                    <a:pt x="142364" y="8836"/>
                  </a:cubicBezTo>
                  <a:cubicBezTo>
                    <a:pt x="141713" y="952"/>
                    <a:pt x="122727" y="0"/>
                    <a:pt x="113594" y="0"/>
                  </a:cubicBezTo>
                  <a:close/>
                </a:path>
              </a:pathLst>
            </a:custGeom>
            <a:solidFill>
              <a:srgbClr val="686A6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9" name="Google Shape;2064;p44">
              <a:extLst>
                <a:ext uri="{FF2B5EF4-FFF2-40B4-BE49-F238E27FC236}">
                  <a16:creationId xmlns:a16="http://schemas.microsoft.com/office/drawing/2014/main" id="{97DD513C-7556-DE45-BD51-73F9AF95985F}"/>
                </a:ext>
              </a:extLst>
            </p:cNvPr>
            <p:cNvSpPr/>
            <p:nvPr/>
          </p:nvSpPr>
          <p:spPr>
            <a:xfrm>
              <a:off x="1646325" y="2909725"/>
              <a:ext cx="5074775" cy="1567175"/>
            </a:xfrm>
            <a:custGeom>
              <a:avLst/>
              <a:gdLst/>
              <a:ahLst/>
              <a:cxnLst/>
              <a:rect l="l" t="t" r="r" b="b"/>
              <a:pathLst>
                <a:path w="202991" h="62687" extrusionOk="0">
                  <a:moveTo>
                    <a:pt x="190917" y="0"/>
                  </a:moveTo>
                  <a:cubicBezTo>
                    <a:pt x="190429" y="4334"/>
                    <a:pt x="188381" y="8596"/>
                    <a:pt x="185428" y="12204"/>
                  </a:cubicBezTo>
                  <a:cubicBezTo>
                    <a:pt x="181071" y="17514"/>
                    <a:pt x="174879" y="21598"/>
                    <a:pt x="168402" y="25039"/>
                  </a:cubicBezTo>
                  <a:cubicBezTo>
                    <a:pt x="136422" y="41993"/>
                    <a:pt x="90357" y="43994"/>
                    <a:pt x="52602" y="45518"/>
                  </a:cubicBezTo>
                  <a:cubicBezTo>
                    <a:pt x="52112" y="45537"/>
                    <a:pt x="51453" y="45547"/>
                    <a:pt x="50651" y="45547"/>
                  </a:cubicBezTo>
                  <a:cubicBezTo>
                    <a:pt x="39419" y="45547"/>
                    <a:pt x="45" y="43732"/>
                    <a:pt x="0" y="43732"/>
                  </a:cubicBezTo>
                  <a:lnTo>
                    <a:pt x="0" y="62686"/>
                  </a:lnTo>
                  <a:cubicBezTo>
                    <a:pt x="65187" y="59615"/>
                    <a:pt x="202990" y="32587"/>
                    <a:pt x="192810" y="3131"/>
                  </a:cubicBezTo>
                  <a:cubicBezTo>
                    <a:pt x="192441" y="2012"/>
                    <a:pt x="191810" y="988"/>
                    <a:pt x="190917" y="0"/>
                  </a:cubicBezTo>
                  <a:close/>
                </a:path>
              </a:pathLst>
            </a:custGeom>
            <a:solidFill>
              <a:srgbClr val="5D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2065;p44">
              <a:extLst>
                <a:ext uri="{FF2B5EF4-FFF2-40B4-BE49-F238E27FC236}">
                  <a16:creationId xmlns:a16="http://schemas.microsoft.com/office/drawing/2014/main" id="{79811091-2A9D-884C-8776-A10016181904}"/>
                </a:ext>
              </a:extLst>
            </p:cNvPr>
            <p:cNvSpPr/>
            <p:nvPr/>
          </p:nvSpPr>
          <p:spPr>
            <a:xfrm>
              <a:off x="3810275" y="2273025"/>
              <a:ext cx="1968150" cy="835850"/>
            </a:xfrm>
            <a:custGeom>
              <a:avLst/>
              <a:gdLst/>
              <a:ahLst/>
              <a:cxnLst/>
              <a:rect l="l" t="t" r="r" b="b"/>
              <a:pathLst>
                <a:path w="78726" h="33434" extrusionOk="0">
                  <a:moveTo>
                    <a:pt x="5359" y="1"/>
                  </a:moveTo>
                  <a:cubicBezTo>
                    <a:pt x="1918" y="1584"/>
                    <a:pt x="1" y="3561"/>
                    <a:pt x="727" y="6192"/>
                  </a:cubicBezTo>
                  <a:cubicBezTo>
                    <a:pt x="4109" y="18443"/>
                    <a:pt x="72105" y="20325"/>
                    <a:pt x="76630" y="32362"/>
                  </a:cubicBezTo>
                  <a:cubicBezTo>
                    <a:pt x="76761" y="32719"/>
                    <a:pt x="76784" y="33088"/>
                    <a:pt x="76701" y="33433"/>
                  </a:cubicBezTo>
                  <a:cubicBezTo>
                    <a:pt x="78725" y="30040"/>
                    <a:pt x="72486" y="24337"/>
                    <a:pt x="56484" y="19586"/>
                  </a:cubicBezTo>
                  <a:cubicBezTo>
                    <a:pt x="40458" y="14860"/>
                    <a:pt x="10347" y="12526"/>
                    <a:pt x="5252" y="6823"/>
                  </a:cubicBezTo>
                  <a:cubicBezTo>
                    <a:pt x="2656" y="3930"/>
                    <a:pt x="3704" y="1608"/>
                    <a:pt x="5359" y="1"/>
                  </a:cubicBezTo>
                  <a:close/>
                </a:path>
              </a:pathLst>
            </a:custGeom>
            <a:solidFill>
              <a:srgbClr val="5D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2066;p44">
              <a:extLst>
                <a:ext uri="{FF2B5EF4-FFF2-40B4-BE49-F238E27FC236}">
                  <a16:creationId xmlns:a16="http://schemas.microsoft.com/office/drawing/2014/main" id="{72B938CE-F232-DA47-8344-C8A7237EC9E9}"/>
                </a:ext>
              </a:extLst>
            </p:cNvPr>
            <p:cNvSpPr/>
            <p:nvPr/>
          </p:nvSpPr>
          <p:spPr>
            <a:xfrm>
              <a:off x="4193375" y="2011975"/>
              <a:ext cx="1030800" cy="345325"/>
            </a:xfrm>
            <a:custGeom>
              <a:avLst/>
              <a:gdLst/>
              <a:ahLst/>
              <a:cxnLst/>
              <a:rect l="l" t="t" r="r" b="b"/>
              <a:pathLst>
                <a:path w="41232" h="13813" extrusionOk="0">
                  <a:moveTo>
                    <a:pt x="40386" y="1"/>
                  </a:moveTo>
                  <a:cubicBezTo>
                    <a:pt x="37600" y="6716"/>
                    <a:pt x="23134" y="6990"/>
                    <a:pt x="15097" y="8502"/>
                  </a:cubicBezTo>
                  <a:cubicBezTo>
                    <a:pt x="7180" y="9990"/>
                    <a:pt x="1310" y="10502"/>
                    <a:pt x="0" y="13812"/>
                  </a:cubicBezTo>
                  <a:cubicBezTo>
                    <a:pt x="3155" y="9431"/>
                    <a:pt x="41232" y="10252"/>
                    <a:pt x="40434" y="382"/>
                  </a:cubicBezTo>
                  <a:cubicBezTo>
                    <a:pt x="40410" y="239"/>
                    <a:pt x="40386" y="120"/>
                    <a:pt x="40386" y="1"/>
                  </a:cubicBezTo>
                  <a:close/>
                </a:path>
              </a:pathLst>
            </a:custGeom>
            <a:solidFill>
              <a:srgbClr val="5D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2067;p44">
              <a:extLst>
                <a:ext uri="{FF2B5EF4-FFF2-40B4-BE49-F238E27FC236}">
                  <a16:creationId xmlns:a16="http://schemas.microsoft.com/office/drawing/2014/main" id="{1A167748-DD79-4649-B221-E0EB2168DEC9}"/>
                </a:ext>
              </a:extLst>
            </p:cNvPr>
            <p:cNvSpPr/>
            <p:nvPr/>
          </p:nvSpPr>
          <p:spPr>
            <a:xfrm>
              <a:off x="2935775" y="3880975"/>
              <a:ext cx="188325" cy="35950"/>
            </a:xfrm>
            <a:custGeom>
              <a:avLst/>
              <a:gdLst/>
              <a:ahLst/>
              <a:cxnLst/>
              <a:rect l="l" t="t" r="r" b="b"/>
              <a:pathLst>
                <a:path w="7533" h="1438" extrusionOk="0">
                  <a:moveTo>
                    <a:pt x="6731" y="70"/>
                  </a:moveTo>
                  <a:cubicBezTo>
                    <a:pt x="6714" y="70"/>
                    <a:pt x="6697" y="70"/>
                    <a:pt x="6680" y="71"/>
                  </a:cubicBezTo>
                  <a:cubicBezTo>
                    <a:pt x="4632" y="143"/>
                    <a:pt x="2513" y="0"/>
                    <a:pt x="512" y="333"/>
                  </a:cubicBezTo>
                  <a:cubicBezTo>
                    <a:pt x="0" y="405"/>
                    <a:pt x="0" y="1119"/>
                    <a:pt x="512" y="1191"/>
                  </a:cubicBezTo>
                  <a:cubicBezTo>
                    <a:pt x="1491" y="1354"/>
                    <a:pt x="2501" y="1437"/>
                    <a:pt x="3510" y="1437"/>
                  </a:cubicBezTo>
                  <a:cubicBezTo>
                    <a:pt x="4638" y="1437"/>
                    <a:pt x="5766" y="1333"/>
                    <a:pt x="6846" y="1119"/>
                  </a:cubicBezTo>
                  <a:cubicBezTo>
                    <a:pt x="7532" y="991"/>
                    <a:pt x="7412" y="70"/>
                    <a:pt x="6731" y="7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2068;p44">
              <a:extLst>
                <a:ext uri="{FF2B5EF4-FFF2-40B4-BE49-F238E27FC236}">
                  <a16:creationId xmlns:a16="http://schemas.microsoft.com/office/drawing/2014/main" id="{A5D94210-9FEA-EB43-AA73-5D219270B7B0}"/>
                </a:ext>
              </a:extLst>
            </p:cNvPr>
            <p:cNvSpPr/>
            <p:nvPr/>
          </p:nvSpPr>
          <p:spPr>
            <a:xfrm>
              <a:off x="3437025" y="3853425"/>
              <a:ext cx="236950" cy="46525"/>
            </a:xfrm>
            <a:custGeom>
              <a:avLst/>
              <a:gdLst/>
              <a:ahLst/>
              <a:cxnLst/>
              <a:rect l="l" t="t" r="r" b="b"/>
              <a:pathLst>
                <a:path w="9478" h="1861" extrusionOk="0">
                  <a:moveTo>
                    <a:pt x="7414" y="1"/>
                  </a:moveTo>
                  <a:cubicBezTo>
                    <a:pt x="5232" y="1"/>
                    <a:pt x="3070" y="648"/>
                    <a:pt x="882" y="709"/>
                  </a:cubicBezTo>
                  <a:cubicBezTo>
                    <a:pt x="0" y="733"/>
                    <a:pt x="0" y="1828"/>
                    <a:pt x="882" y="1852"/>
                  </a:cubicBezTo>
                  <a:cubicBezTo>
                    <a:pt x="1093" y="1858"/>
                    <a:pt x="1305" y="1861"/>
                    <a:pt x="1518" y="1861"/>
                  </a:cubicBezTo>
                  <a:cubicBezTo>
                    <a:pt x="3879" y="1861"/>
                    <a:pt x="6306" y="1514"/>
                    <a:pt x="8633" y="1197"/>
                  </a:cubicBezTo>
                  <a:cubicBezTo>
                    <a:pt x="9478" y="1078"/>
                    <a:pt x="9156" y="126"/>
                    <a:pt x="8454" y="54"/>
                  </a:cubicBezTo>
                  <a:cubicBezTo>
                    <a:pt x="8107" y="17"/>
                    <a:pt x="7760" y="1"/>
                    <a:pt x="7414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069;p44">
              <a:extLst>
                <a:ext uri="{FF2B5EF4-FFF2-40B4-BE49-F238E27FC236}">
                  <a16:creationId xmlns:a16="http://schemas.microsoft.com/office/drawing/2014/main" id="{5E081EDF-5D5C-ED4B-B155-E802AE38E79A}"/>
                </a:ext>
              </a:extLst>
            </p:cNvPr>
            <p:cNvSpPr/>
            <p:nvPr/>
          </p:nvSpPr>
          <p:spPr>
            <a:xfrm>
              <a:off x="4001375" y="3780325"/>
              <a:ext cx="201700" cy="43975"/>
            </a:xfrm>
            <a:custGeom>
              <a:avLst/>
              <a:gdLst/>
              <a:ahLst/>
              <a:cxnLst/>
              <a:rect l="l" t="t" r="r" b="b"/>
              <a:pathLst>
                <a:path w="8068" h="1759" extrusionOk="0">
                  <a:moveTo>
                    <a:pt x="7117" y="0"/>
                  </a:moveTo>
                  <a:cubicBezTo>
                    <a:pt x="7098" y="0"/>
                    <a:pt x="7080" y="1"/>
                    <a:pt x="7061" y="2"/>
                  </a:cubicBezTo>
                  <a:cubicBezTo>
                    <a:pt x="4966" y="73"/>
                    <a:pt x="2930" y="442"/>
                    <a:pt x="834" y="657"/>
                  </a:cubicBezTo>
                  <a:cubicBezTo>
                    <a:pt x="263" y="692"/>
                    <a:pt x="1" y="1490"/>
                    <a:pt x="703" y="1585"/>
                  </a:cubicBezTo>
                  <a:cubicBezTo>
                    <a:pt x="1545" y="1698"/>
                    <a:pt x="2381" y="1758"/>
                    <a:pt x="3213" y="1758"/>
                  </a:cubicBezTo>
                  <a:cubicBezTo>
                    <a:pt x="4572" y="1758"/>
                    <a:pt x="5920" y="1599"/>
                    <a:pt x="7264" y="1252"/>
                  </a:cubicBezTo>
                  <a:cubicBezTo>
                    <a:pt x="8068" y="1077"/>
                    <a:pt x="7971" y="0"/>
                    <a:pt x="7117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2070;p44">
              <a:extLst>
                <a:ext uri="{FF2B5EF4-FFF2-40B4-BE49-F238E27FC236}">
                  <a16:creationId xmlns:a16="http://schemas.microsoft.com/office/drawing/2014/main" id="{F52DA8DF-A989-C04E-97C7-A324560A7B10}"/>
                </a:ext>
              </a:extLst>
            </p:cNvPr>
            <p:cNvSpPr/>
            <p:nvPr/>
          </p:nvSpPr>
          <p:spPr>
            <a:xfrm>
              <a:off x="2425000" y="3903800"/>
              <a:ext cx="202125" cy="37850"/>
            </a:xfrm>
            <a:custGeom>
              <a:avLst/>
              <a:gdLst/>
              <a:ahLst/>
              <a:cxnLst/>
              <a:rect l="l" t="t" r="r" b="b"/>
              <a:pathLst>
                <a:path w="8085" h="1514" extrusionOk="0">
                  <a:moveTo>
                    <a:pt x="5687" y="1"/>
                  </a:moveTo>
                  <a:cubicBezTo>
                    <a:pt x="4096" y="1"/>
                    <a:pt x="2514" y="114"/>
                    <a:pt x="905" y="123"/>
                  </a:cubicBezTo>
                  <a:cubicBezTo>
                    <a:pt x="322" y="123"/>
                    <a:pt x="0" y="885"/>
                    <a:pt x="691" y="1040"/>
                  </a:cubicBezTo>
                  <a:cubicBezTo>
                    <a:pt x="2022" y="1345"/>
                    <a:pt x="3354" y="1513"/>
                    <a:pt x="4694" y="1513"/>
                  </a:cubicBezTo>
                  <a:cubicBezTo>
                    <a:pt x="5546" y="1513"/>
                    <a:pt x="6402" y="1445"/>
                    <a:pt x="7263" y="1302"/>
                  </a:cubicBezTo>
                  <a:cubicBezTo>
                    <a:pt x="8085" y="1194"/>
                    <a:pt x="8073" y="63"/>
                    <a:pt x="7168" y="40"/>
                  </a:cubicBezTo>
                  <a:cubicBezTo>
                    <a:pt x="6673" y="11"/>
                    <a:pt x="6179" y="1"/>
                    <a:pt x="5687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2071;p44">
              <a:extLst>
                <a:ext uri="{FF2B5EF4-FFF2-40B4-BE49-F238E27FC236}">
                  <a16:creationId xmlns:a16="http://schemas.microsoft.com/office/drawing/2014/main" id="{3A79F798-43C7-BC4A-949C-47B86BFBF23C}"/>
                </a:ext>
              </a:extLst>
            </p:cNvPr>
            <p:cNvSpPr/>
            <p:nvPr/>
          </p:nvSpPr>
          <p:spPr>
            <a:xfrm>
              <a:off x="4451425" y="3713950"/>
              <a:ext cx="203900" cy="53700"/>
            </a:xfrm>
            <a:custGeom>
              <a:avLst/>
              <a:gdLst/>
              <a:ahLst/>
              <a:cxnLst/>
              <a:rect l="l" t="t" r="r" b="b"/>
              <a:pathLst>
                <a:path w="8156" h="2148" extrusionOk="0">
                  <a:moveTo>
                    <a:pt x="7172" y="0"/>
                  </a:moveTo>
                  <a:cubicBezTo>
                    <a:pt x="7151" y="0"/>
                    <a:pt x="7130" y="1"/>
                    <a:pt x="7109" y="2"/>
                  </a:cubicBezTo>
                  <a:cubicBezTo>
                    <a:pt x="4990" y="97"/>
                    <a:pt x="2978" y="657"/>
                    <a:pt x="882" y="907"/>
                  </a:cubicBezTo>
                  <a:cubicBezTo>
                    <a:pt x="1" y="1002"/>
                    <a:pt x="263" y="2145"/>
                    <a:pt x="1096" y="2145"/>
                  </a:cubicBezTo>
                  <a:cubicBezTo>
                    <a:pt x="1277" y="2147"/>
                    <a:pt x="1457" y="2148"/>
                    <a:pt x="1638" y="2148"/>
                  </a:cubicBezTo>
                  <a:cubicBezTo>
                    <a:pt x="3579" y="2148"/>
                    <a:pt x="5527" y="2014"/>
                    <a:pt x="7335" y="1371"/>
                  </a:cubicBezTo>
                  <a:cubicBezTo>
                    <a:pt x="8117" y="1103"/>
                    <a:pt x="8155" y="0"/>
                    <a:pt x="7172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2072;p44">
              <a:extLst>
                <a:ext uri="{FF2B5EF4-FFF2-40B4-BE49-F238E27FC236}">
                  <a16:creationId xmlns:a16="http://schemas.microsoft.com/office/drawing/2014/main" id="{56D63820-083F-6E46-AB1A-3BC980D3415A}"/>
                </a:ext>
              </a:extLst>
            </p:cNvPr>
            <p:cNvSpPr/>
            <p:nvPr/>
          </p:nvSpPr>
          <p:spPr>
            <a:xfrm>
              <a:off x="1919925" y="3901275"/>
              <a:ext cx="205650" cy="42875"/>
            </a:xfrm>
            <a:custGeom>
              <a:avLst/>
              <a:gdLst/>
              <a:ahLst/>
              <a:cxnLst/>
              <a:rect l="l" t="t" r="r" b="b"/>
              <a:pathLst>
                <a:path w="8226" h="1715" extrusionOk="0">
                  <a:moveTo>
                    <a:pt x="5713" y="0"/>
                  </a:moveTo>
                  <a:cubicBezTo>
                    <a:pt x="4146" y="0"/>
                    <a:pt x="2601" y="165"/>
                    <a:pt x="1017" y="165"/>
                  </a:cubicBezTo>
                  <a:cubicBezTo>
                    <a:pt x="975" y="165"/>
                    <a:pt x="933" y="165"/>
                    <a:pt x="891" y="164"/>
                  </a:cubicBezTo>
                  <a:cubicBezTo>
                    <a:pt x="882" y="164"/>
                    <a:pt x="873" y="164"/>
                    <a:pt x="865" y="164"/>
                  </a:cubicBezTo>
                  <a:cubicBezTo>
                    <a:pt x="1" y="164"/>
                    <a:pt x="126" y="1308"/>
                    <a:pt x="939" y="1415"/>
                  </a:cubicBezTo>
                  <a:cubicBezTo>
                    <a:pt x="2139" y="1584"/>
                    <a:pt x="3346" y="1715"/>
                    <a:pt x="4544" y="1715"/>
                  </a:cubicBezTo>
                  <a:cubicBezTo>
                    <a:pt x="5450" y="1715"/>
                    <a:pt x="6350" y="1640"/>
                    <a:pt x="7237" y="1450"/>
                  </a:cubicBezTo>
                  <a:cubicBezTo>
                    <a:pt x="8059" y="1272"/>
                    <a:pt x="8226" y="141"/>
                    <a:pt x="7178" y="57"/>
                  </a:cubicBezTo>
                  <a:cubicBezTo>
                    <a:pt x="6686" y="16"/>
                    <a:pt x="6199" y="0"/>
                    <a:pt x="5713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073;p44">
              <a:extLst>
                <a:ext uri="{FF2B5EF4-FFF2-40B4-BE49-F238E27FC236}">
                  <a16:creationId xmlns:a16="http://schemas.microsoft.com/office/drawing/2014/main" id="{86498CE3-C7CA-D345-B82E-049A745C66A7}"/>
                </a:ext>
              </a:extLst>
            </p:cNvPr>
            <p:cNvSpPr/>
            <p:nvPr/>
          </p:nvSpPr>
          <p:spPr>
            <a:xfrm>
              <a:off x="4869250" y="3608625"/>
              <a:ext cx="205950" cy="75750"/>
            </a:xfrm>
            <a:custGeom>
              <a:avLst/>
              <a:gdLst/>
              <a:ahLst/>
              <a:cxnLst/>
              <a:rect l="l" t="t" r="r" b="b"/>
              <a:pathLst>
                <a:path w="8238" h="3030" extrusionOk="0">
                  <a:moveTo>
                    <a:pt x="7082" y="1"/>
                  </a:moveTo>
                  <a:cubicBezTo>
                    <a:pt x="7012" y="1"/>
                    <a:pt x="6939" y="8"/>
                    <a:pt x="6862" y="24"/>
                  </a:cubicBezTo>
                  <a:cubicBezTo>
                    <a:pt x="4803" y="464"/>
                    <a:pt x="2874" y="1190"/>
                    <a:pt x="850" y="1655"/>
                  </a:cubicBezTo>
                  <a:cubicBezTo>
                    <a:pt x="1" y="1850"/>
                    <a:pt x="114" y="3029"/>
                    <a:pt x="954" y="3029"/>
                  </a:cubicBezTo>
                  <a:cubicBezTo>
                    <a:pt x="986" y="3029"/>
                    <a:pt x="1018" y="3028"/>
                    <a:pt x="1052" y="3024"/>
                  </a:cubicBezTo>
                  <a:cubicBezTo>
                    <a:pt x="3338" y="2774"/>
                    <a:pt x="5553" y="2345"/>
                    <a:pt x="7505" y="1298"/>
                  </a:cubicBezTo>
                  <a:cubicBezTo>
                    <a:pt x="8238" y="915"/>
                    <a:pt x="7866" y="1"/>
                    <a:pt x="7082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2074;p44">
              <a:extLst>
                <a:ext uri="{FF2B5EF4-FFF2-40B4-BE49-F238E27FC236}">
                  <a16:creationId xmlns:a16="http://schemas.microsoft.com/office/drawing/2014/main" id="{745FF832-6FC0-F540-A8EF-72D216854016}"/>
                </a:ext>
              </a:extLst>
            </p:cNvPr>
            <p:cNvSpPr/>
            <p:nvPr/>
          </p:nvSpPr>
          <p:spPr>
            <a:xfrm>
              <a:off x="5287275" y="3492725"/>
              <a:ext cx="162300" cy="61975"/>
            </a:xfrm>
            <a:custGeom>
              <a:avLst/>
              <a:gdLst/>
              <a:ahLst/>
              <a:cxnLst/>
              <a:rect l="l" t="t" r="r" b="b"/>
              <a:pathLst>
                <a:path w="6492" h="2479" extrusionOk="0">
                  <a:moveTo>
                    <a:pt x="5690" y="1"/>
                  </a:moveTo>
                  <a:cubicBezTo>
                    <a:pt x="5644" y="1"/>
                    <a:pt x="5597" y="6"/>
                    <a:pt x="5548" y="16"/>
                  </a:cubicBezTo>
                  <a:cubicBezTo>
                    <a:pt x="3810" y="445"/>
                    <a:pt x="2250" y="1207"/>
                    <a:pt x="524" y="1719"/>
                  </a:cubicBezTo>
                  <a:cubicBezTo>
                    <a:pt x="0" y="1875"/>
                    <a:pt x="154" y="2478"/>
                    <a:pt x="662" y="2478"/>
                  </a:cubicBezTo>
                  <a:cubicBezTo>
                    <a:pt x="698" y="2478"/>
                    <a:pt x="735" y="2475"/>
                    <a:pt x="774" y="2469"/>
                  </a:cubicBezTo>
                  <a:cubicBezTo>
                    <a:pt x="2619" y="2136"/>
                    <a:pt x="4322" y="1600"/>
                    <a:pt x="5977" y="885"/>
                  </a:cubicBezTo>
                  <a:cubicBezTo>
                    <a:pt x="6491" y="645"/>
                    <a:pt x="6210" y="1"/>
                    <a:pt x="5690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2075;p44">
              <a:extLst>
                <a:ext uri="{FF2B5EF4-FFF2-40B4-BE49-F238E27FC236}">
                  <a16:creationId xmlns:a16="http://schemas.microsoft.com/office/drawing/2014/main" id="{94449510-4CED-D249-B281-6452FB25C259}"/>
                </a:ext>
              </a:extLst>
            </p:cNvPr>
            <p:cNvSpPr/>
            <p:nvPr/>
          </p:nvSpPr>
          <p:spPr>
            <a:xfrm>
              <a:off x="5640725" y="3341025"/>
              <a:ext cx="133800" cy="75225"/>
            </a:xfrm>
            <a:custGeom>
              <a:avLst/>
              <a:gdLst/>
              <a:ahLst/>
              <a:cxnLst/>
              <a:rect l="l" t="t" r="r" b="b"/>
              <a:pathLst>
                <a:path w="5352" h="3009" extrusionOk="0">
                  <a:moveTo>
                    <a:pt x="4748" y="0"/>
                  </a:moveTo>
                  <a:cubicBezTo>
                    <a:pt x="4677" y="0"/>
                    <a:pt x="4603" y="18"/>
                    <a:pt x="4531" y="60"/>
                  </a:cubicBezTo>
                  <a:cubicBezTo>
                    <a:pt x="3269" y="774"/>
                    <a:pt x="1876" y="1357"/>
                    <a:pt x="566" y="2036"/>
                  </a:cubicBezTo>
                  <a:cubicBezTo>
                    <a:pt x="1" y="2324"/>
                    <a:pt x="344" y="3008"/>
                    <a:pt x="853" y="3008"/>
                  </a:cubicBezTo>
                  <a:cubicBezTo>
                    <a:pt x="955" y="3008"/>
                    <a:pt x="1064" y="2981"/>
                    <a:pt x="1173" y="2917"/>
                  </a:cubicBezTo>
                  <a:cubicBezTo>
                    <a:pt x="2542" y="2203"/>
                    <a:pt x="3900" y="1572"/>
                    <a:pt x="5067" y="643"/>
                  </a:cubicBezTo>
                  <a:cubicBezTo>
                    <a:pt x="5352" y="407"/>
                    <a:pt x="5084" y="0"/>
                    <a:pt x="4748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2076;p44">
              <a:extLst>
                <a:ext uri="{FF2B5EF4-FFF2-40B4-BE49-F238E27FC236}">
                  <a16:creationId xmlns:a16="http://schemas.microsoft.com/office/drawing/2014/main" id="{B8FA93AE-286A-2448-A5DF-B0FAB4BDAA2E}"/>
                </a:ext>
              </a:extLst>
            </p:cNvPr>
            <p:cNvSpPr/>
            <p:nvPr/>
          </p:nvSpPr>
          <p:spPr>
            <a:xfrm>
              <a:off x="5862275" y="3203925"/>
              <a:ext cx="79775" cy="80875"/>
            </a:xfrm>
            <a:custGeom>
              <a:avLst/>
              <a:gdLst/>
              <a:ahLst/>
              <a:cxnLst/>
              <a:rect l="l" t="t" r="r" b="b"/>
              <a:pathLst>
                <a:path w="3191" h="3235" extrusionOk="0">
                  <a:moveTo>
                    <a:pt x="2671" y="0"/>
                  </a:moveTo>
                  <a:cubicBezTo>
                    <a:pt x="2550" y="0"/>
                    <a:pt x="2423" y="48"/>
                    <a:pt x="2324" y="162"/>
                  </a:cubicBezTo>
                  <a:cubicBezTo>
                    <a:pt x="1622" y="960"/>
                    <a:pt x="979" y="1769"/>
                    <a:pt x="276" y="2555"/>
                  </a:cubicBezTo>
                  <a:cubicBezTo>
                    <a:pt x="0" y="2858"/>
                    <a:pt x="385" y="3235"/>
                    <a:pt x="770" y="3235"/>
                  </a:cubicBezTo>
                  <a:cubicBezTo>
                    <a:pt x="900" y="3235"/>
                    <a:pt x="1029" y="3193"/>
                    <a:pt x="1134" y="3091"/>
                  </a:cubicBezTo>
                  <a:cubicBezTo>
                    <a:pt x="1515" y="2722"/>
                    <a:pt x="1884" y="2329"/>
                    <a:pt x="2229" y="1936"/>
                  </a:cubicBezTo>
                  <a:cubicBezTo>
                    <a:pt x="2586" y="1507"/>
                    <a:pt x="2812" y="996"/>
                    <a:pt x="3051" y="531"/>
                  </a:cubicBezTo>
                  <a:cubicBezTo>
                    <a:pt x="3191" y="243"/>
                    <a:pt x="2943" y="0"/>
                    <a:pt x="2671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2077;p44">
              <a:extLst>
                <a:ext uri="{FF2B5EF4-FFF2-40B4-BE49-F238E27FC236}">
                  <a16:creationId xmlns:a16="http://schemas.microsoft.com/office/drawing/2014/main" id="{1273AB2E-3FA8-384E-89C7-86D4F6C0DF2E}"/>
                </a:ext>
              </a:extLst>
            </p:cNvPr>
            <p:cNvSpPr/>
            <p:nvPr/>
          </p:nvSpPr>
          <p:spPr>
            <a:xfrm>
              <a:off x="5977275" y="3025075"/>
              <a:ext cx="51700" cy="96600"/>
            </a:xfrm>
            <a:custGeom>
              <a:avLst/>
              <a:gdLst/>
              <a:ahLst/>
              <a:cxnLst/>
              <a:rect l="l" t="t" r="r" b="b"/>
              <a:pathLst>
                <a:path w="2068" h="3864" extrusionOk="0">
                  <a:moveTo>
                    <a:pt x="1571" y="0"/>
                  </a:moveTo>
                  <a:cubicBezTo>
                    <a:pt x="1403" y="0"/>
                    <a:pt x="1234" y="79"/>
                    <a:pt x="1153" y="256"/>
                  </a:cubicBezTo>
                  <a:cubicBezTo>
                    <a:pt x="725" y="1220"/>
                    <a:pt x="403" y="2149"/>
                    <a:pt x="129" y="3125"/>
                  </a:cubicBezTo>
                  <a:cubicBezTo>
                    <a:pt x="1" y="3576"/>
                    <a:pt x="461" y="3863"/>
                    <a:pt x="880" y="3863"/>
                  </a:cubicBezTo>
                  <a:cubicBezTo>
                    <a:pt x="1158" y="3863"/>
                    <a:pt x="1418" y="3736"/>
                    <a:pt x="1475" y="3447"/>
                  </a:cubicBezTo>
                  <a:cubicBezTo>
                    <a:pt x="1641" y="2446"/>
                    <a:pt x="1820" y="1446"/>
                    <a:pt x="2011" y="470"/>
                  </a:cubicBezTo>
                  <a:cubicBezTo>
                    <a:pt x="2068" y="177"/>
                    <a:pt x="1821" y="0"/>
                    <a:pt x="1571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2078;p44">
              <a:extLst>
                <a:ext uri="{FF2B5EF4-FFF2-40B4-BE49-F238E27FC236}">
                  <a16:creationId xmlns:a16="http://schemas.microsoft.com/office/drawing/2014/main" id="{AE3C4634-9BAF-A542-B53B-BDF80724B189}"/>
                </a:ext>
              </a:extLst>
            </p:cNvPr>
            <p:cNvSpPr/>
            <p:nvPr/>
          </p:nvSpPr>
          <p:spPr>
            <a:xfrm>
              <a:off x="5944300" y="2874950"/>
              <a:ext cx="68350" cy="65525"/>
            </a:xfrm>
            <a:custGeom>
              <a:avLst/>
              <a:gdLst/>
              <a:ahLst/>
              <a:cxnLst/>
              <a:rect l="l" t="t" r="r" b="b"/>
              <a:pathLst>
                <a:path w="2734" h="2621" extrusionOk="0">
                  <a:moveTo>
                    <a:pt x="566" y="1"/>
                  </a:moveTo>
                  <a:cubicBezTo>
                    <a:pt x="264" y="1"/>
                    <a:pt x="0" y="257"/>
                    <a:pt x="163" y="558"/>
                  </a:cubicBezTo>
                  <a:cubicBezTo>
                    <a:pt x="484" y="1236"/>
                    <a:pt x="948" y="1820"/>
                    <a:pt x="1425" y="2403"/>
                  </a:cubicBezTo>
                  <a:cubicBezTo>
                    <a:pt x="1550" y="2557"/>
                    <a:pt x="1729" y="2620"/>
                    <a:pt x="1907" y="2620"/>
                  </a:cubicBezTo>
                  <a:cubicBezTo>
                    <a:pt x="2324" y="2620"/>
                    <a:pt x="2733" y="2273"/>
                    <a:pt x="2425" y="1915"/>
                  </a:cubicBezTo>
                  <a:cubicBezTo>
                    <a:pt x="1937" y="1355"/>
                    <a:pt x="1472" y="748"/>
                    <a:pt x="972" y="189"/>
                  </a:cubicBezTo>
                  <a:cubicBezTo>
                    <a:pt x="855" y="56"/>
                    <a:pt x="707" y="1"/>
                    <a:pt x="566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079;p44">
              <a:extLst>
                <a:ext uri="{FF2B5EF4-FFF2-40B4-BE49-F238E27FC236}">
                  <a16:creationId xmlns:a16="http://schemas.microsoft.com/office/drawing/2014/main" id="{60B0088F-BD98-BB4A-8B8B-EE4B55CA44AA}"/>
                </a:ext>
              </a:extLst>
            </p:cNvPr>
            <p:cNvSpPr/>
            <p:nvPr/>
          </p:nvSpPr>
          <p:spPr>
            <a:xfrm>
              <a:off x="5760700" y="2770725"/>
              <a:ext cx="106550" cy="46100"/>
            </a:xfrm>
            <a:custGeom>
              <a:avLst/>
              <a:gdLst/>
              <a:ahLst/>
              <a:cxnLst/>
              <a:rect l="l" t="t" r="r" b="b"/>
              <a:pathLst>
                <a:path w="4262" h="1844" extrusionOk="0">
                  <a:moveTo>
                    <a:pt x="504" y="1"/>
                  </a:moveTo>
                  <a:cubicBezTo>
                    <a:pt x="170" y="1"/>
                    <a:pt x="0" y="459"/>
                    <a:pt x="339" y="607"/>
                  </a:cubicBezTo>
                  <a:cubicBezTo>
                    <a:pt x="1387" y="1071"/>
                    <a:pt x="2411" y="1488"/>
                    <a:pt x="3518" y="1821"/>
                  </a:cubicBezTo>
                  <a:cubicBezTo>
                    <a:pt x="3572" y="1836"/>
                    <a:pt x="3623" y="1843"/>
                    <a:pt x="3671" y="1843"/>
                  </a:cubicBezTo>
                  <a:cubicBezTo>
                    <a:pt x="4116" y="1843"/>
                    <a:pt x="4262" y="1246"/>
                    <a:pt x="3756" y="1095"/>
                  </a:cubicBezTo>
                  <a:cubicBezTo>
                    <a:pt x="2708" y="798"/>
                    <a:pt x="1708" y="345"/>
                    <a:pt x="637" y="24"/>
                  </a:cubicBezTo>
                  <a:cubicBezTo>
                    <a:pt x="590" y="8"/>
                    <a:pt x="546" y="1"/>
                    <a:pt x="504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080;p44">
              <a:extLst>
                <a:ext uri="{FF2B5EF4-FFF2-40B4-BE49-F238E27FC236}">
                  <a16:creationId xmlns:a16="http://schemas.microsoft.com/office/drawing/2014/main" id="{62048F66-8935-7C49-828E-B6571958F0BB}"/>
                </a:ext>
              </a:extLst>
            </p:cNvPr>
            <p:cNvSpPr/>
            <p:nvPr/>
          </p:nvSpPr>
          <p:spPr>
            <a:xfrm>
              <a:off x="5013725" y="1895175"/>
              <a:ext cx="43200" cy="26825"/>
            </a:xfrm>
            <a:custGeom>
              <a:avLst/>
              <a:gdLst/>
              <a:ahLst/>
              <a:cxnLst/>
              <a:rect l="l" t="t" r="r" b="b"/>
              <a:pathLst>
                <a:path w="1728" h="1073" extrusionOk="0">
                  <a:moveTo>
                    <a:pt x="519" y="0"/>
                  </a:moveTo>
                  <a:cubicBezTo>
                    <a:pt x="190" y="0"/>
                    <a:pt x="1" y="451"/>
                    <a:pt x="333" y="601"/>
                  </a:cubicBezTo>
                  <a:cubicBezTo>
                    <a:pt x="607" y="696"/>
                    <a:pt x="845" y="863"/>
                    <a:pt x="1083" y="994"/>
                  </a:cubicBezTo>
                  <a:cubicBezTo>
                    <a:pt x="1154" y="1049"/>
                    <a:pt x="1234" y="1073"/>
                    <a:pt x="1311" y="1073"/>
                  </a:cubicBezTo>
                  <a:cubicBezTo>
                    <a:pt x="1532" y="1073"/>
                    <a:pt x="1728" y="876"/>
                    <a:pt x="1595" y="672"/>
                  </a:cubicBezTo>
                  <a:cubicBezTo>
                    <a:pt x="1476" y="506"/>
                    <a:pt x="1357" y="387"/>
                    <a:pt x="1167" y="279"/>
                  </a:cubicBezTo>
                  <a:cubicBezTo>
                    <a:pt x="1012" y="184"/>
                    <a:pt x="821" y="89"/>
                    <a:pt x="631" y="18"/>
                  </a:cubicBezTo>
                  <a:cubicBezTo>
                    <a:pt x="592" y="6"/>
                    <a:pt x="555" y="0"/>
                    <a:pt x="519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081;p44">
              <a:extLst>
                <a:ext uri="{FF2B5EF4-FFF2-40B4-BE49-F238E27FC236}">
                  <a16:creationId xmlns:a16="http://schemas.microsoft.com/office/drawing/2014/main" id="{35B51D2C-1D1A-5E4E-A02F-D8DC89FE1DC5}"/>
                </a:ext>
              </a:extLst>
            </p:cNvPr>
            <p:cNvSpPr/>
            <p:nvPr/>
          </p:nvSpPr>
          <p:spPr>
            <a:xfrm>
              <a:off x="5089025" y="1943650"/>
              <a:ext cx="36825" cy="35675"/>
            </a:xfrm>
            <a:custGeom>
              <a:avLst/>
              <a:gdLst/>
              <a:ahLst/>
              <a:cxnLst/>
              <a:rect l="l" t="t" r="r" b="b"/>
              <a:pathLst>
                <a:path w="1473" h="1427" extrusionOk="0">
                  <a:moveTo>
                    <a:pt x="404" y="0"/>
                  </a:moveTo>
                  <a:cubicBezTo>
                    <a:pt x="377" y="0"/>
                    <a:pt x="349" y="3"/>
                    <a:pt x="322" y="7"/>
                  </a:cubicBezTo>
                  <a:cubicBezTo>
                    <a:pt x="95" y="55"/>
                    <a:pt x="0" y="245"/>
                    <a:pt x="48" y="436"/>
                  </a:cubicBezTo>
                  <a:cubicBezTo>
                    <a:pt x="95" y="615"/>
                    <a:pt x="167" y="805"/>
                    <a:pt x="274" y="996"/>
                  </a:cubicBezTo>
                  <a:cubicBezTo>
                    <a:pt x="393" y="1174"/>
                    <a:pt x="631" y="1293"/>
                    <a:pt x="834" y="1388"/>
                  </a:cubicBezTo>
                  <a:cubicBezTo>
                    <a:pt x="887" y="1415"/>
                    <a:pt x="943" y="1427"/>
                    <a:pt x="999" y="1427"/>
                  </a:cubicBezTo>
                  <a:cubicBezTo>
                    <a:pt x="1244" y="1427"/>
                    <a:pt x="1473" y="1199"/>
                    <a:pt x="1298" y="996"/>
                  </a:cubicBezTo>
                  <a:cubicBezTo>
                    <a:pt x="1191" y="877"/>
                    <a:pt x="1143" y="734"/>
                    <a:pt x="1024" y="615"/>
                  </a:cubicBezTo>
                  <a:cubicBezTo>
                    <a:pt x="929" y="507"/>
                    <a:pt x="857" y="388"/>
                    <a:pt x="810" y="245"/>
                  </a:cubicBezTo>
                  <a:cubicBezTo>
                    <a:pt x="748" y="100"/>
                    <a:pt x="586" y="0"/>
                    <a:pt x="404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082;p44">
              <a:extLst>
                <a:ext uri="{FF2B5EF4-FFF2-40B4-BE49-F238E27FC236}">
                  <a16:creationId xmlns:a16="http://schemas.microsoft.com/office/drawing/2014/main" id="{7DDB66F5-AD00-1B45-AB82-C06024A586EA}"/>
                </a:ext>
              </a:extLst>
            </p:cNvPr>
            <p:cNvSpPr/>
            <p:nvPr/>
          </p:nvSpPr>
          <p:spPr>
            <a:xfrm>
              <a:off x="5108075" y="2029700"/>
              <a:ext cx="21750" cy="30825"/>
            </a:xfrm>
            <a:custGeom>
              <a:avLst/>
              <a:gdLst/>
              <a:ahLst/>
              <a:cxnLst/>
              <a:rect l="l" t="t" r="r" b="b"/>
              <a:pathLst>
                <a:path w="870" h="1233" extrusionOk="0">
                  <a:moveTo>
                    <a:pt x="444" y="0"/>
                  </a:moveTo>
                  <a:cubicBezTo>
                    <a:pt x="289" y="0"/>
                    <a:pt x="131" y="78"/>
                    <a:pt x="95" y="232"/>
                  </a:cubicBezTo>
                  <a:cubicBezTo>
                    <a:pt x="72" y="316"/>
                    <a:pt x="0" y="482"/>
                    <a:pt x="24" y="602"/>
                  </a:cubicBezTo>
                  <a:cubicBezTo>
                    <a:pt x="48" y="744"/>
                    <a:pt x="72" y="875"/>
                    <a:pt x="95" y="1018"/>
                  </a:cubicBezTo>
                  <a:cubicBezTo>
                    <a:pt x="119" y="1161"/>
                    <a:pt x="277" y="1233"/>
                    <a:pt x="435" y="1233"/>
                  </a:cubicBezTo>
                  <a:cubicBezTo>
                    <a:pt x="593" y="1233"/>
                    <a:pt x="750" y="1161"/>
                    <a:pt x="774" y="1018"/>
                  </a:cubicBezTo>
                  <a:cubicBezTo>
                    <a:pt x="798" y="899"/>
                    <a:pt x="846" y="768"/>
                    <a:pt x="869" y="649"/>
                  </a:cubicBezTo>
                  <a:cubicBezTo>
                    <a:pt x="869" y="506"/>
                    <a:pt x="822" y="340"/>
                    <a:pt x="774" y="232"/>
                  </a:cubicBezTo>
                  <a:cubicBezTo>
                    <a:pt x="750" y="78"/>
                    <a:pt x="598" y="0"/>
                    <a:pt x="444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083;p44">
              <a:extLst>
                <a:ext uri="{FF2B5EF4-FFF2-40B4-BE49-F238E27FC236}">
                  <a16:creationId xmlns:a16="http://schemas.microsoft.com/office/drawing/2014/main" id="{064D9416-C6F1-9B47-97B0-7EEA19320E99}"/>
                </a:ext>
              </a:extLst>
            </p:cNvPr>
            <p:cNvSpPr/>
            <p:nvPr/>
          </p:nvSpPr>
          <p:spPr>
            <a:xfrm>
              <a:off x="5004250" y="2089600"/>
              <a:ext cx="62100" cy="32625"/>
            </a:xfrm>
            <a:custGeom>
              <a:avLst/>
              <a:gdLst/>
              <a:ahLst/>
              <a:cxnLst/>
              <a:rect l="l" t="t" r="r" b="b"/>
              <a:pathLst>
                <a:path w="2484" h="1305" extrusionOk="0">
                  <a:moveTo>
                    <a:pt x="1856" y="1"/>
                  </a:moveTo>
                  <a:cubicBezTo>
                    <a:pt x="1761" y="1"/>
                    <a:pt x="1661" y="27"/>
                    <a:pt x="1570" y="87"/>
                  </a:cubicBezTo>
                  <a:cubicBezTo>
                    <a:pt x="1415" y="206"/>
                    <a:pt x="1200" y="301"/>
                    <a:pt x="1010" y="396"/>
                  </a:cubicBezTo>
                  <a:cubicBezTo>
                    <a:pt x="784" y="492"/>
                    <a:pt x="546" y="575"/>
                    <a:pt x="319" y="694"/>
                  </a:cubicBezTo>
                  <a:cubicBezTo>
                    <a:pt x="1" y="831"/>
                    <a:pt x="95" y="1304"/>
                    <a:pt x="468" y="1304"/>
                  </a:cubicBezTo>
                  <a:cubicBezTo>
                    <a:pt x="486" y="1304"/>
                    <a:pt x="503" y="1303"/>
                    <a:pt x="522" y="1301"/>
                  </a:cubicBezTo>
                  <a:cubicBezTo>
                    <a:pt x="855" y="1277"/>
                    <a:pt x="1105" y="1230"/>
                    <a:pt x="1415" y="1087"/>
                  </a:cubicBezTo>
                  <a:cubicBezTo>
                    <a:pt x="1689" y="956"/>
                    <a:pt x="1951" y="765"/>
                    <a:pt x="2177" y="575"/>
                  </a:cubicBezTo>
                  <a:cubicBezTo>
                    <a:pt x="2483" y="324"/>
                    <a:pt x="2196" y="1"/>
                    <a:pt x="1856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084;p44">
              <a:extLst>
                <a:ext uri="{FF2B5EF4-FFF2-40B4-BE49-F238E27FC236}">
                  <a16:creationId xmlns:a16="http://schemas.microsoft.com/office/drawing/2014/main" id="{BF9E395D-02B6-F94A-A4B3-FB925C4F404C}"/>
                </a:ext>
              </a:extLst>
            </p:cNvPr>
            <p:cNvSpPr/>
            <p:nvPr/>
          </p:nvSpPr>
          <p:spPr>
            <a:xfrm>
              <a:off x="4802575" y="2141775"/>
              <a:ext cx="65025" cy="26900"/>
            </a:xfrm>
            <a:custGeom>
              <a:avLst/>
              <a:gdLst/>
              <a:ahLst/>
              <a:cxnLst/>
              <a:rect l="l" t="t" r="r" b="b"/>
              <a:pathLst>
                <a:path w="2601" h="1076" extrusionOk="0">
                  <a:moveTo>
                    <a:pt x="1978" y="1"/>
                  </a:moveTo>
                  <a:cubicBezTo>
                    <a:pt x="1918" y="1"/>
                    <a:pt x="1854" y="15"/>
                    <a:pt x="1790" y="48"/>
                  </a:cubicBezTo>
                  <a:cubicBezTo>
                    <a:pt x="1326" y="286"/>
                    <a:pt x="862" y="476"/>
                    <a:pt x="350" y="583"/>
                  </a:cubicBezTo>
                  <a:cubicBezTo>
                    <a:pt x="0" y="696"/>
                    <a:pt x="120" y="1075"/>
                    <a:pt x="457" y="1075"/>
                  </a:cubicBezTo>
                  <a:cubicBezTo>
                    <a:pt x="476" y="1075"/>
                    <a:pt x="496" y="1074"/>
                    <a:pt x="516" y="1072"/>
                  </a:cubicBezTo>
                  <a:cubicBezTo>
                    <a:pt x="1088" y="1012"/>
                    <a:pt x="1647" y="845"/>
                    <a:pt x="2183" y="655"/>
                  </a:cubicBezTo>
                  <a:cubicBezTo>
                    <a:pt x="2601" y="502"/>
                    <a:pt x="2339" y="1"/>
                    <a:pt x="1978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085;p44">
              <a:extLst>
                <a:ext uri="{FF2B5EF4-FFF2-40B4-BE49-F238E27FC236}">
                  <a16:creationId xmlns:a16="http://schemas.microsoft.com/office/drawing/2014/main" id="{357E0960-EF3D-1E45-A975-F11274BD0D83}"/>
                </a:ext>
              </a:extLst>
            </p:cNvPr>
            <p:cNvSpPr/>
            <p:nvPr/>
          </p:nvSpPr>
          <p:spPr>
            <a:xfrm>
              <a:off x="4573025" y="2174950"/>
              <a:ext cx="84900" cy="27975"/>
            </a:xfrm>
            <a:custGeom>
              <a:avLst/>
              <a:gdLst/>
              <a:ahLst/>
              <a:cxnLst/>
              <a:rect l="l" t="t" r="r" b="b"/>
              <a:pathLst>
                <a:path w="3396" h="1119" extrusionOk="0">
                  <a:moveTo>
                    <a:pt x="2814" y="0"/>
                  </a:moveTo>
                  <a:cubicBezTo>
                    <a:pt x="2788" y="0"/>
                    <a:pt x="2761" y="2"/>
                    <a:pt x="2733" y="6"/>
                  </a:cubicBezTo>
                  <a:cubicBezTo>
                    <a:pt x="1912" y="102"/>
                    <a:pt x="1173" y="245"/>
                    <a:pt x="400" y="518"/>
                  </a:cubicBezTo>
                  <a:cubicBezTo>
                    <a:pt x="1" y="648"/>
                    <a:pt x="100" y="1118"/>
                    <a:pt x="466" y="1118"/>
                  </a:cubicBezTo>
                  <a:cubicBezTo>
                    <a:pt x="504" y="1118"/>
                    <a:pt x="546" y="1113"/>
                    <a:pt x="590" y="1102"/>
                  </a:cubicBezTo>
                  <a:cubicBezTo>
                    <a:pt x="1376" y="935"/>
                    <a:pt x="2150" y="816"/>
                    <a:pt x="2936" y="638"/>
                  </a:cubicBezTo>
                  <a:cubicBezTo>
                    <a:pt x="3396" y="525"/>
                    <a:pt x="3242" y="0"/>
                    <a:pt x="2814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086;p44">
              <a:extLst>
                <a:ext uri="{FF2B5EF4-FFF2-40B4-BE49-F238E27FC236}">
                  <a16:creationId xmlns:a16="http://schemas.microsoft.com/office/drawing/2014/main" id="{3C7E5F35-5F1A-F34C-913C-99863492630B}"/>
                </a:ext>
              </a:extLst>
            </p:cNvPr>
            <p:cNvSpPr/>
            <p:nvPr/>
          </p:nvSpPr>
          <p:spPr>
            <a:xfrm>
              <a:off x="4354225" y="2211050"/>
              <a:ext cx="83975" cy="27675"/>
            </a:xfrm>
            <a:custGeom>
              <a:avLst/>
              <a:gdLst/>
              <a:ahLst/>
              <a:cxnLst/>
              <a:rect l="l" t="t" r="r" b="b"/>
              <a:pathLst>
                <a:path w="3359" h="1107" extrusionOk="0">
                  <a:moveTo>
                    <a:pt x="2892" y="1"/>
                  </a:moveTo>
                  <a:cubicBezTo>
                    <a:pt x="2875" y="1"/>
                    <a:pt x="2859" y="2"/>
                    <a:pt x="2841" y="3"/>
                  </a:cubicBezTo>
                  <a:cubicBezTo>
                    <a:pt x="1960" y="75"/>
                    <a:pt x="1139" y="265"/>
                    <a:pt x="353" y="587"/>
                  </a:cubicBezTo>
                  <a:cubicBezTo>
                    <a:pt x="0" y="719"/>
                    <a:pt x="198" y="1106"/>
                    <a:pt x="523" y="1106"/>
                  </a:cubicBezTo>
                  <a:cubicBezTo>
                    <a:pt x="549" y="1106"/>
                    <a:pt x="575" y="1104"/>
                    <a:pt x="603" y="1099"/>
                  </a:cubicBezTo>
                  <a:cubicBezTo>
                    <a:pt x="1353" y="932"/>
                    <a:pt x="2067" y="753"/>
                    <a:pt x="2841" y="682"/>
                  </a:cubicBezTo>
                  <a:cubicBezTo>
                    <a:pt x="3359" y="636"/>
                    <a:pt x="3354" y="1"/>
                    <a:pt x="2892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087;p44">
              <a:extLst>
                <a:ext uri="{FF2B5EF4-FFF2-40B4-BE49-F238E27FC236}">
                  <a16:creationId xmlns:a16="http://schemas.microsoft.com/office/drawing/2014/main" id="{6103F9D7-25BA-1944-A0E7-3A165A96F3C2}"/>
                </a:ext>
              </a:extLst>
            </p:cNvPr>
            <p:cNvSpPr/>
            <p:nvPr/>
          </p:nvSpPr>
          <p:spPr>
            <a:xfrm>
              <a:off x="4167150" y="2260900"/>
              <a:ext cx="66275" cy="29300"/>
            </a:xfrm>
            <a:custGeom>
              <a:avLst/>
              <a:gdLst/>
              <a:ahLst/>
              <a:cxnLst/>
              <a:rect l="l" t="t" r="r" b="b"/>
              <a:pathLst>
                <a:path w="2651" h="1172" extrusionOk="0">
                  <a:moveTo>
                    <a:pt x="2171" y="1"/>
                  </a:moveTo>
                  <a:cubicBezTo>
                    <a:pt x="2144" y="1"/>
                    <a:pt x="2115" y="3"/>
                    <a:pt x="2085" y="9"/>
                  </a:cubicBezTo>
                  <a:cubicBezTo>
                    <a:pt x="1406" y="152"/>
                    <a:pt x="752" y="367"/>
                    <a:pt x="216" y="759"/>
                  </a:cubicBezTo>
                  <a:cubicBezTo>
                    <a:pt x="1" y="944"/>
                    <a:pt x="208" y="1172"/>
                    <a:pt x="445" y="1172"/>
                  </a:cubicBezTo>
                  <a:cubicBezTo>
                    <a:pt x="483" y="1172"/>
                    <a:pt x="523" y="1166"/>
                    <a:pt x="561" y="1152"/>
                  </a:cubicBezTo>
                  <a:cubicBezTo>
                    <a:pt x="1121" y="926"/>
                    <a:pt x="1656" y="688"/>
                    <a:pt x="2264" y="569"/>
                  </a:cubicBezTo>
                  <a:cubicBezTo>
                    <a:pt x="2651" y="469"/>
                    <a:pt x="2524" y="1"/>
                    <a:pt x="2171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2088;p44">
              <a:extLst>
                <a:ext uri="{FF2B5EF4-FFF2-40B4-BE49-F238E27FC236}">
                  <a16:creationId xmlns:a16="http://schemas.microsoft.com/office/drawing/2014/main" id="{7AF6AA89-FE37-CD44-B016-4FB63DEFB733}"/>
                </a:ext>
              </a:extLst>
            </p:cNvPr>
            <p:cNvSpPr/>
            <p:nvPr/>
          </p:nvSpPr>
          <p:spPr>
            <a:xfrm>
              <a:off x="4047525" y="2340450"/>
              <a:ext cx="29700" cy="53925"/>
            </a:xfrm>
            <a:custGeom>
              <a:avLst/>
              <a:gdLst/>
              <a:ahLst/>
              <a:cxnLst/>
              <a:rect l="l" t="t" r="r" b="b"/>
              <a:pathLst>
                <a:path w="1188" h="2157" extrusionOk="0">
                  <a:moveTo>
                    <a:pt x="537" y="1"/>
                  </a:moveTo>
                  <a:cubicBezTo>
                    <a:pt x="503" y="1"/>
                    <a:pt x="470" y="6"/>
                    <a:pt x="441" y="18"/>
                  </a:cubicBezTo>
                  <a:cubicBezTo>
                    <a:pt x="107" y="185"/>
                    <a:pt x="107" y="554"/>
                    <a:pt x="60" y="864"/>
                  </a:cubicBezTo>
                  <a:cubicBezTo>
                    <a:pt x="0" y="1280"/>
                    <a:pt x="155" y="1721"/>
                    <a:pt x="465" y="2054"/>
                  </a:cubicBezTo>
                  <a:cubicBezTo>
                    <a:pt x="529" y="2126"/>
                    <a:pt x="626" y="2157"/>
                    <a:pt x="728" y="2157"/>
                  </a:cubicBezTo>
                  <a:cubicBezTo>
                    <a:pt x="947" y="2157"/>
                    <a:pt x="1188" y="2011"/>
                    <a:pt x="1155" y="1816"/>
                  </a:cubicBezTo>
                  <a:cubicBezTo>
                    <a:pt x="1107" y="1495"/>
                    <a:pt x="1084" y="1161"/>
                    <a:pt x="1024" y="840"/>
                  </a:cubicBezTo>
                  <a:cubicBezTo>
                    <a:pt x="929" y="578"/>
                    <a:pt x="953" y="256"/>
                    <a:pt x="715" y="42"/>
                  </a:cubicBezTo>
                  <a:cubicBezTo>
                    <a:pt x="668" y="19"/>
                    <a:pt x="601" y="1"/>
                    <a:pt x="537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2089;p44">
              <a:extLst>
                <a:ext uri="{FF2B5EF4-FFF2-40B4-BE49-F238E27FC236}">
                  <a16:creationId xmlns:a16="http://schemas.microsoft.com/office/drawing/2014/main" id="{4A267148-A51B-4347-AC52-A25216D92914}"/>
                </a:ext>
              </a:extLst>
            </p:cNvPr>
            <p:cNvSpPr/>
            <p:nvPr/>
          </p:nvSpPr>
          <p:spPr>
            <a:xfrm>
              <a:off x="4110100" y="2441950"/>
              <a:ext cx="60775" cy="35400"/>
            </a:xfrm>
            <a:custGeom>
              <a:avLst/>
              <a:gdLst/>
              <a:ahLst/>
              <a:cxnLst/>
              <a:rect l="l" t="t" r="r" b="b"/>
              <a:pathLst>
                <a:path w="2431" h="1416" extrusionOk="0">
                  <a:moveTo>
                    <a:pt x="595" y="1"/>
                  </a:moveTo>
                  <a:cubicBezTo>
                    <a:pt x="285" y="1"/>
                    <a:pt x="1" y="310"/>
                    <a:pt x="283" y="602"/>
                  </a:cubicBezTo>
                  <a:cubicBezTo>
                    <a:pt x="688" y="1018"/>
                    <a:pt x="1200" y="1316"/>
                    <a:pt x="1843" y="1411"/>
                  </a:cubicBezTo>
                  <a:cubicBezTo>
                    <a:pt x="1863" y="1414"/>
                    <a:pt x="1883" y="1415"/>
                    <a:pt x="1902" y="1415"/>
                  </a:cubicBezTo>
                  <a:cubicBezTo>
                    <a:pt x="2227" y="1415"/>
                    <a:pt x="2431" y="1058"/>
                    <a:pt x="2105" y="923"/>
                  </a:cubicBezTo>
                  <a:cubicBezTo>
                    <a:pt x="1664" y="733"/>
                    <a:pt x="1236" y="506"/>
                    <a:pt x="938" y="161"/>
                  </a:cubicBezTo>
                  <a:cubicBezTo>
                    <a:pt x="841" y="48"/>
                    <a:pt x="716" y="1"/>
                    <a:pt x="595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2090;p44">
              <a:extLst>
                <a:ext uri="{FF2B5EF4-FFF2-40B4-BE49-F238E27FC236}">
                  <a16:creationId xmlns:a16="http://schemas.microsoft.com/office/drawing/2014/main" id="{06DAF2AC-C09E-A34F-83C6-CFC3468BF310}"/>
                </a:ext>
              </a:extLst>
            </p:cNvPr>
            <p:cNvSpPr/>
            <p:nvPr/>
          </p:nvSpPr>
          <p:spPr>
            <a:xfrm>
              <a:off x="4257400" y="2487300"/>
              <a:ext cx="80650" cy="22350"/>
            </a:xfrm>
            <a:custGeom>
              <a:avLst/>
              <a:gdLst/>
              <a:ahLst/>
              <a:cxnLst/>
              <a:rect l="l" t="t" r="r" b="b"/>
              <a:pathLst>
                <a:path w="3226" h="894" extrusionOk="0">
                  <a:moveTo>
                    <a:pt x="503" y="1"/>
                  </a:moveTo>
                  <a:cubicBezTo>
                    <a:pt x="116" y="1"/>
                    <a:pt x="1" y="488"/>
                    <a:pt x="404" y="597"/>
                  </a:cubicBezTo>
                  <a:cubicBezTo>
                    <a:pt x="1094" y="780"/>
                    <a:pt x="1776" y="894"/>
                    <a:pt x="2463" y="894"/>
                  </a:cubicBezTo>
                  <a:cubicBezTo>
                    <a:pt x="2582" y="894"/>
                    <a:pt x="2701" y="890"/>
                    <a:pt x="2821" y="883"/>
                  </a:cubicBezTo>
                  <a:cubicBezTo>
                    <a:pt x="3226" y="883"/>
                    <a:pt x="3226" y="443"/>
                    <a:pt x="2821" y="395"/>
                  </a:cubicBezTo>
                  <a:cubicBezTo>
                    <a:pt x="2083" y="300"/>
                    <a:pt x="1333" y="205"/>
                    <a:pt x="618" y="14"/>
                  </a:cubicBezTo>
                  <a:cubicBezTo>
                    <a:pt x="578" y="5"/>
                    <a:pt x="539" y="1"/>
                    <a:pt x="503" y="1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2091;p44">
              <a:extLst>
                <a:ext uri="{FF2B5EF4-FFF2-40B4-BE49-F238E27FC236}">
                  <a16:creationId xmlns:a16="http://schemas.microsoft.com/office/drawing/2014/main" id="{56916A80-2A4A-9746-80A3-A40745B7B3F9}"/>
                </a:ext>
              </a:extLst>
            </p:cNvPr>
            <p:cNvSpPr/>
            <p:nvPr/>
          </p:nvSpPr>
          <p:spPr>
            <a:xfrm>
              <a:off x="4436675" y="2515450"/>
              <a:ext cx="97225" cy="35950"/>
            </a:xfrm>
            <a:custGeom>
              <a:avLst/>
              <a:gdLst/>
              <a:ahLst/>
              <a:cxnLst/>
              <a:rect l="l" t="t" r="r" b="b"/>
              <a:pathLst>
                <a:path w="3889" h="1438" extrusionOk="0">
                  <a:moveTo>
                    <a:pt x="500" y="0"/>
                  </a:moveTo>
                  <a:cubicBezTo>
                    <a:pt x="177" y="0"/>
                    <a:pt x="0" y="402"/>
                    <a:pt x="317" y="591"/>
                  </a:cubicBezTo>
                  <a:cubicBezTo>
                    <a:pt x="1270" y="1174"/>
                    <a:pt x="2294" y="1317"/>
                    <a:pt x="3437" y="1436"/>
                  </a:cubicBezTo>
                  <a:cubicBezTo>
                    <a:pt x="3449" y="1437"/>
                    <a:pt x="3461" y="1438"/>
                    <a:pt x="3473" y="1438"/>
                  </a:cubicBezTo>
                  <a:cubicBezTo>
                    <a:pt x="3834" y="1438"/>
                    <a:pt x="3889" y="922"/>
                    <a:pt x="3520" y="853"/>
                  </a:cubicBezTo>
                  <a:cubicBezTo>
                    <a:pt x="2567" y="662"/>
                    <a:pt x="1543" y="472"/>
                    <a:pt x="710" y="55"/>
                  </a:cubicBezTo>
                  <a:cubicBezTo>
                    <a:pt x="636" y="17"/>
                    <a:pt x="565" y="0"/>
                    <a:pt x="500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2092;p44">
              <a:extLst>
                <a:ext uri="{FF2B5EF4-FFF2-40B4-BE49-F238E27FC236}">
                  <a16:creationId xmlns:a16="http://schemas.microsoft.com/office/drawing/2014/main" id="{71E29CF8-86C5-F949-9F3F-DDAB162D847A}"/>
                </a:ext>
              </a:extLst>
            </p:cNvPr>
            <p:cNvSpPr/>
            <p:nvPr/>
          </p:nvSpPr>
          <p:spPr>
            <a:xfrm>
              <a:off x="4643725" y="2556975"/>
              <a:ext cx="97675" cy="21325"/>
            </a:xfrm>
            <a:custGeom>
              <a:avLst/>
              <a:gdLst/>
              <a:ahLst/>
              <a:cxnLst/>
              <a:rect l="l" t="t" r="r" b="b"/>
              <a:pathLst>
                <a:path w="3907" h="853" extrusionOk="0">
                  <a:moveTo>
                    <a:pt x="1357" y="0"/>
                  </a:moveTo>
                  <a:cubicBezTo>
                    <a:pt x="943" y="0"/>
                    <a:pt x="536" y="49"/>
                    <a:pt x="155" y="168"/>
                  </a:cubicBezTo>
                  <a:cubicBezTo>
                    <a:pt x="12" y="215"/>
                    <a:pt x="0" y="370"/>
                    <a:pt x="155" y="394"/>
                  </a:cubicBezTo>
                  <a:cubicBezTo>
                    <a:pt x="1203" y="656"/>
                    <a:pt x="2346" y="656"/>
                    <a:pt x="3418" y="847"/>
                  </a:cubicBezTo>
                  <a:cubicBezTo>
                    <a:pt x="3441" y="850"/>
                    <a:pt x="3463" y="852"/>
                    <a:pt x="3484" y="852"/>
                  </a:cubicBezTo>
                  <a:cubicBezTo>
                    <a:pt x="3803" y="852"/>
                    <a:pt x="3906" y="460"/>
                    <a:pt x="3560" y="370"/>
                  </a:cubicBezTo>
                  <a:cubicBezTo>
                    <a:pt x="2885" y="163"/>
                    <a:pt x="2110" y="0"/>
                    <a:pt x="1357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093;p44">
              <a:extLst>
                <a:ext uri="{FF2B5EF4-FFF2-40B4-BE49-F238E27FC236}">
                  <a16:creationId xmlns:a16="http://schemas.microsoft.com/office/drawing/2014/main" id="{9DE83C99-D77A-7943-BA4C-ED26DADE277D}"/>
                </a:ext>
              </a:extLst>
            </p:cNvPr>
            <p:cNvSpPr/>
            <p:nvPr/>
          </p:nvSpPr>
          <p:spPr>
            <a:xfrm>
              <a:off x="4876700" y="2592225"/>
              <a:ext cx="112725" cy="34825"/>
            </a:xfrm>
            <a:custGeom>
              <a:avLst/>
              <a:gdLst/>
              <a:ahLst/>
              <a:cxnLst/>
              <a:rect l="l" t="t" r="r" b="b"/>
              <a:pathLst>
                <a:path w="4509" h="1393" extrusionOk="0">
                  <a:moveTo>
                    <a:pt x="602" y="0"/>
                  </a:moveTo>
                  <a:cubicBezTo>
                    <a:pt x="159" y="0"/>
                    <a:pt x="0" y="550"/>
                    <a:pt x="480" y="639"/>
                  </a:cubicBezTo>
                  <a:cubicBezTo>
                    <a:pt x="1647" y="877"/>
                    <a:pt x="2790" y="1199"/>
                    <a:pt x="3993" y="1389"/>
                  </a:cubicBezTo>
                  <a:cubicBezTo>
                    <a:pt x="4012" y="1392"/>
                    <a:pt x="4031" y="1393"/>
                    <a:pt x="4049" y="1393"/>
                  </a:cubicBezTo>
                  <a:cubicBezTo>
                    <a:pt x="4388" y="1393"/>
                    <a:pt x="4508" y="991"/>
                    <a:pt x="4135" y="901"/>
                  </a:cubicBezTo>
                  <a:cubicBezTo>
                    <a:pt x="2992" y="591"/>
                    <a:pt x="1873" y="222"/>
                    <a:pt x="695" y="8"/>
                  </a:cubicBezTo>
                  <a:cubicBezTo>
                    <a:pt x="662" y="3"/>
                    <a:pt x="631" y="0"/>
                    <a:pt x="602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2094;p44">
              <a:extLst>
                <a:ext uri="{FF2B5EF4-FFF2-40B4-BE49-F238E27FC236}">
                  <a16:creationId xmlns:a16="http://schemas.microsoft.com/office/drawing/2014/main" id="{1D750063-FBB9-164F-BB5B-FA54E9F702A5}"/>
                </a:ext>
              </a:extLst>
            </p:cNvPr>
            <p:cNvSpPr/>
            <p:nvPr/>
          </p:nvSpPr>
          <p:spPr>
            <a:xfrm>
              <a:off x="5122850" y="2639150"/>
              <a:ext cx="101925" cy="31175"/>
            </a:xfrm>
            <a:custGeom>
              <a:avLst/>
              <a:gdLst/>
              <a:ahLst/>
              <a:cxnLst/>
              <a:rect l="l" t="t" r="r" b="b"/>
              <a:pathLst>
                <a:path w="4077" h="1247" extrusionOk="0">
                  <a:moveTo>
                    <a:pt x="598" y="0"/>
                  </a:moveTo>
                  <a:cubicBezTo>
                    <a:pt x="124" y="0"/>
                    <a:pt x="0" y="625"/>
                    <a:pt x="505" y="786"/>
                  </a:cubicBezTo>
                  <a:cubicBezTo>
                    <a:pt x="1392" y="1082"/>
                    <a:pt x="2233" y="1247"/>
                    <a:pt x="3176" y="1247"/>
                  </a:cubicBezTo>
                  <a:cubicBezTo>
                    <a:pt x="3296" y="1247"/>
                    <a:pt x="3417" y="1244"/>
                    <a:pt x="3541" y="1239"/>
                  </a:cubicBezTo>
                  <a:cubicBezTo>
                    <a:pt x="4076" y="1215"/>
                    <a:pt x="4076" y="584"/>
                    <a:pt x="3541" y="536"/>
                  </a:cubicBezTo>
                  <a:cubicBezTo>
                    <a:pt x="2600" y="465"/>
                    <a:pt x="1648" y="250"/>
                    <a:pt x="766" y="24"/>
                  </a:cubicBezTo>
                  <a:cubicBezTo>
                    <a:pt x="706" y="8"/>
                    <a:pt x="650" y="0"/>
                    <a:pt x="598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2095;p44">
              <a:extLst>
                <a:ext uri="{FF2B5EF4-FFF2-40B4-BE49-F238E27FC236}">
                  <a16:creationId xmlns:a16="http://schemas.microsoft.com/office/drawing/2014/main" id="{94D4A338-B1A7-C249-8791-540E11BAD466}"/>
                </a:ext>
              </a:extLst>
            </p:cNvPr>
            <p:cNvSpPr/>
            <p:nvPr/>
          </p:nvSpPr>
          <p:spPr>
            <a:xfrm>
              <a:off x="5344500" y="2670650"/>
              <a:ext cx="102775" cy="37650"/>
            </a:xfrm>
            <a:custGeom>
              <a:avLst/>
              <a:gdLst/>
              <a:ahLst/>
              <a:cxnLst/>
              <a:rect l="l" t="t" r="r" b="b"/>
              <a:pathLst>
                <a:path w="4111" h="1506" extrusionOk="0">
                  <a:moveTo>
                    <a:pt x="627" y="0"/>
                  </a:moveTo>
                  <a:cubicBezTo>
                    <a:pt x="86" y="0"/>
                    <a:pt x="1" y="767"/>
                    <a:pt x="544" y="860"/>
                  </a:cubicBezTo>
                  <a:cubicBezTo>
                    <a:pt x="1473" y="1002"/>
                    <a:pt x="2354" y="1276"/>
                    <a:pt x="3259" y="1491"/>
                  </a:cubicBezTo>
                  <a:cubicBezTo>
                    <a:pt x="3307" y="1501"/>
                    <a:pt x="3352" y="1505"/>
                    <a:pt x="3396" y="1505"/>
                  </a:cubicBezTo>
                  <a:cubicBezTo>
                    <a:pt x="3869" y="1505"/>
                    <a:pt x="4111" y="958"/>
                    <a:pt x="3664" y="741"/>
                  </a:cubicBezTo>
                  <a:cubicBezTo>
                    <a:pt x="2723" y="300"/>
                    <a:pt x="1723" y="110"/>
                    <a:pt x="675" y="2"/>
                  </a:cubicBezTo>
                  <a:cubicBezTo>
                    <a:pt x="659" y="1"/>
                    <a:pt x="642" y="0"/>
                    <a:pt x="627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2096;p44">
              <a:extLst>
                <a:ext uri="{FF2B5EF4-FFF2-40B4-BE49-F238E27FC236}">
                  <a16:creationId xmlns:a16="http://schemas.microsoft.com/office/drawing/2014/main" id="{AB7EE549-E2B2-A345-BC30-CC75D26CF983}"/>
                </a:ext>
              </a:extLst>
            </p:cNvPr>
            <p:cNvSpPr/>
            <p:nvPr/>
          </p:nvSpPr>
          <p:spPr>
            <a:xfrm>
              <a:off x="5543525" y="2705050"/>
              <a:ext cx="118875" cy="38900"/>
            </a:xfrm>
            <a:custGeom>
              <a:avLst/>
              <a:gdLst/>
              <a:ahLst/>
              <a:cxnLst/>
              <a:rect l="l" t="t" r="r" b="b"/>
              <a:pathLst>
                <a:path w="4755" h="1556" extrusionOk="0">
                  <a:moveTo>
                    <a:pt x="883" y="0"/>
                  </a:moveTo>
                  <a:cubicBezTo>
                    <a:pt x="219" y="0"/>
                    <a:pt x="1" y="844"/>
                    <a:pt x="703" y="1019"/>
                  </a:cubicBezTo>
                  <a:cubicBezTo>
                    <a:pt x="1870" y="1305"/>
                    <a:pt x="2966" y="1508"/>
                    <a:pt x="4180" y="1555"/>
                  </a:cubicBezTo>
                  <a:cubicBezTo>
                    <a:pt x="4190" y="1556"/>
                    <a:pt x="4201" y="1556"/>
                    <a:pt x="4211" y="1556"/>
                  </a:cubicBezTo>
                  <a:cubicBezTo>
                    <a:pt x="4740" y="1556"/>
                    <a:pt x="4755" y="945"/>
                    <a:pt x="4287" y="781"/>
                  </a:cubicBezTo>
                  <a:cubicBezTo>
                    <a:pt x="3216" y="460"/>
                    <a:pt x="2168" y="246"/>
                    <a:pt x="1061" y="19"/>
                  </a:cubicBezTo>
                  <a:cubicBezTo>
                    <a:pt x="998" y="6"/>
                    <a:pt x="939" y="0"/>
                    <a:pt x="883" y="0"/>
                  </a:cubicBezTo>
                  <a:close/>
                </a:path>
              </a:pathLst>
            </a:custGeom>
            <a:solidFill>
              <a:srgbClr val="86868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2097;p44">
              <a:extLst>
                <a:ext uri="{FF2B5EF4-FFF2-40B4-BE49-F238E27FC236}">
                  <a16:creationId xmlns:a16="http://schemas.microsoft.com/office/drawing/2014/main" id="{F42FB9B7-1BE2-A444-960C-4603E1A147EC}"/>
                </a:ext>
              </a:extLst>
            </p:cNvPr>
            <p:cNvSpPr/>
            <p:nvPr/>
          </p:nvSpPr>
          <p:spPr>
            <a:xfrm>
              <a:off x="4506800" y="1452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48A87"/>
            </a:solidFill>
            <a:ln w="7450" cap="flat" cmpd="sng">
              <a:solidFill>
                <a:srgbClr val="FFFFFF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" name="Google Shape;2099;p44">
            <a:extLst>
              <a:ext uri="{FF2B5EF4-FFF2-40B4-BE49-F238E27FC236}">
                <a16:creationId xmlns:a16="http://schemas.microsoft.com/office/drawing/2014/main" id="{9CCDCF8D-9C96-2145-96CA-580DC9FEB8EB}"/>
              </a:ext>
            </a:extLst>
          </p:cNvPr>
          <p:cNvGrpSpPr/>
          <p:nvPr/>
        </p:nvGrpSpPr>
        <p:grpSpPr>
          <a:xfrm>
            <a:off x="8003633" y="855434"/>
            <a:ext cx="3104800" cy="809405"/>
            <a:chOff x="5613100" y="212825"/>
            <a:chExt cx="2328600" cy="607054"/>
          </a:xfrm>
        </p:grpSpPr>
        <p:sp>
          <p:nvSpPr>
            <p:cNvPr id="65" name="Google Shape;2100;p44">
              <a:extLst>
                <a:ext uri="{FF2B5EF4-FFF2-40B4-BE49-F238E27FC236}">
                  <a16:creationId xmlns:a16="http://schemas.microsoft.com/office/drawing/2014/main" id="{AD5073ED-72B6-E442-AE9F-9FAD89210996}"/>
                </a:ext>
              </a:extLst>
            </p:cNvPr>
            <p:cNvSpPr txBox="1"/>
            <p:nvPr/>
          </p:nvSpPr>
          <p:spPr>
            <a:xfrm>
              <a:off x="5613100" y="464379"/>
              <a:ext cx="2328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Data Deep Dive: Analyze patterns and trends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2101;p44">
              <a:extLst>
                <a:ext uri="{FF2B5EF4-FFF2-40B4-BE49-F238E27FC236}">
                  <a16:creationId xmlns:a16="http://schemas.microsoft.com/office/drawing/2014/main" id="{97F7AC26-FDD2-F944-8F74-B8091858C5FD}"/>
                </a:ext>
              </a:extLst>
            </p:cNvPr>
            <p:cNvSpPr/>
            <p:nvPr/>
          </p:nvSpPr>
          <p:spPr>
            <a:xfrm>
              <a:off x="5716275" y="212825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" sz="2267" b="1" dirty="0">
                  <a:latin typeface="Fira Sans Extra Condensed Medium"/>
                  <a:sym typeface="Fira Sans Extra Condensed Medium"/>
                </a:rPr>
                <a:t>Explore</a:t>
              </a:r>
              <a:endParaRPr sz="2400" b="1" dirty="0"/>
            </a:p>
          </p:txBody>
        </p:sp>
      </p:grpSp>
      <p:grpSp>
        <p:nvGrpSpPr>
          <p:cNvPr id="67" name="Google Shape;2102;p44">
            <a:extLst>
              <a:ext uri="{FF2B5EF4-FFF2-40B4-BE49-F238E27FC236}">
                <a16:creationId xmlns:a16="http://schemas.microsoft.com/office/drawing/2014/main" id="{9A96954D-7787-1E40-AE8C-0AE5A4584D52}"/>
              </a:ext>
            </a:extLst>
          </p:cNvPr>
          <p:cNvGrpSpPr/>
          <p:nvPr/>
        </p:nvGrpSpPr>
        <p:grpSpPr>
          <a:xfrm>
            <a:off x="8003633" y="1939861"/>
            <a:ext cx="3104800" cy="809411"/>
            <a:chOff x="5613100" y="1196217"/>
            <a:chExt cx="2328600" cy="607058"/>
          </a:xfrm>
        </p:grpSpPr>
        <p:sp>
          <p:nvSpPr>
            <p:cNvPr id="68" name="Google Shape;2103;p44">
              <a:extLst>
                <a:ext uri="{FF2B5EF4-FFF2-40B4-BE49-F238E27FC236}">
                  <a16:creationId xmlns:a16="http://schemas.microsoft.com/office/drawing/2014/main" id="{11DA1F89-57E6-664C-BD33-9EAE58CE9D01}"/>
                </a:ext>
              </a:extLst>
            </p:cNvPr>
            <p:cNvSpPr txBox="1"/>
            <p:nvPr/>
          </p:nvSpPr>
          <p:spPr>
            <a:xfrm>
              <a:off x="5613100" y="1447775"/>
              <a:ext cx="2328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Pre-process Data: Transform inputs to increase significance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2104;p44">
              <a:extLst>
                <a:ext uri="{FF2B5EF4-FFF2-40B4-BE49-F238E27FC236}">
                  <a16:creationId xmlns:a16="http://schemas.microsoft.com/office/drawing/2014/main" id="{D6FE08B9-1488-B14C-9E7C-61C4404AC73D}"/>
                </a:ext>
              </a:extLst>
            </p:cNvPr>
            <p:cNvSpPr/>
            <p:nvPr/>
          </p:nvSpPr>
          <p:spPr>
            <a:xfrm>
              <a:off x="5716275" y="1196217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latin typeface="Fira Sans Extra Condensed Medium"/>
                  <a:sym typeface="Fira Sans Extra Condensed Medium"/>
                </a:rPr>
                <a:t>Modify</a:t>
              </a:r>
              <a:endParaRPr sz="2400" b="1" dirty="0"/>
            </a:p>
          </p:txBody>
        </p:sp>
      </p:grpSp>
      <p:grpSp>
        <p:nvGrpSpPr>
          <p:cNvPr id="70" name="Google Shape;2105;p44">
            <a:extLst>
              <a:ext uri="{FF2B5EF4-FFF2-40B4-BE49-F238E27FC236}">
                <a16:creationId xmlns:a16="http://schemas.microsoft.com/office/drawing/2014/main" id="{665C5A1C-A12B-3F4A-BD22-DF77F15A0E28}"/>
              </a:ext>
            </a:extLst>
          </p:cNvPr>
          <p:cNvGrpSpPr/>
          <p:nvPr/>
        </p:nvGrpSpPr>
        <p:grpSpPr>
          <a:xfrm>
            <a:off x="8003633" y="3024297"/>
            <a:ext cx="3104800" cy="809420"/>
            <a:chOff x="5613100" y="2179608"/>
            <a:chExt cx="2328600" cy="607065"/>
          </a:xfrm>
        </p:grpSpPr>
        <p:sp>
          <p:nvSpPr>
            <p:cNvPr id="71" name="Google Shape;2106;p44">
              <a:extLst>
                <a:ext uri="{FF2B5EF4-FFF2-40B4-BE49-F238E27FC236}">
                  <a16:creationId xmlns:a16="http://schemas.microsoft.com/office/drawing/2014/main" id="{AE805FB3-227A-E747-9164-6F3C76799613}"/>
                </a:ext>
              </a:extLst>
            </p:cNvPr>
            <p:cNvSpPr txBox="1"/>
            <p:nvPr/>
          </p:nvSpPr>
          <p:spPr>
            <a:xfrm>
              <a:off x="5613100" y="2431174"/>
              <a:ext cx="2328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Model Run: Feature selection and Parameter tuning 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2107;p44">
              <a:extLst>
                <a:ext uri="{FF2B5EF4-FFF2-40B4-BE49-F238E27FC236}">
                  <a16:creationId xmlns:a16="http://schemas.microsoft.com/office/drawing/2014/main" id="{E957DED4-9BB9-664E-AA8C-D90ED17525D9}"/>
                </a:ext>
              </a:extLst>
            </p:cNvPr>
            <p:cNvSpPr/>
            <p:nvPr/>
          </p:nvSpPr>
          <p:spPr>
            <a:xfrm>
              <a:off x="5716275" y="2179608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latin typeface="Fira Sans Extra Condensed Medium"/>
                  <a:sym typeface="Fira Sans Extra Condensed Medium"/>
                </a:rPr>
                <a:t>Model</a:t>
              </a:r>
              <a:endParaRPr sz="2400" b="1" dirty="0"/>
            </a:p>
          </p:txBody>
        </p:sp>
      </p:grpSp>
      <p:grpSp>
        <p:nvGrpSpPr>
          <p:cNvPr id="73" name="Google Shape;2108;p44">
            <a:extLst>
              <a:ext uri="{FF2B5EF4-FFF2-40B4-BE49-F238E27FC236}">
                <a16:creationId xmlns:a16="http://schemas.microsoft.com/office/drawing/2014/main" id="{10101D7D-CFC5-3441-B2C2-C71EC0F60F3D}"/>
              </a:ext>
            </a:extLst>
          </p:cNvPr>
          <p:cNvGrpSpPr/>
          <p:nvPr/>
        </p:nvGrpSpPr>
        <p:grpSpPr>
          <a:xfrm>
            <a:off x="8003633" y="4108739"/>
            <a:ext cx="3104800" cy="809405"/>
            <a:chOff x="5613100" y="3163000"/>
            <a:chExt cx="2328600" cy="607054"/>
          </a:xfrm>
        </p:grpSpPr>
        <p:sp>
          <p:nvSpPr>
            <p:cNvPr id="74" name="Google Shape;2109;p44">
              <a:extLst>
                <a:ext uri="{FF2B5EF4-FFF2-40B4-BE49-F238E27FC236}">
                  <a16:creationId xmlns:a16="http://schemas.microsoft.com/office/drawing/2014/main" id="{8772AF09-ED5A-E846-A782-84DD797EEC4A}"/>
                </a:ext>
              </a:extLst>
            </p:cNvPr>
            <p:cNvSpPr txBox="1"/>
            <p:nvPr/>
          </p:nvSpPr>
          <p:spPr>
            <a:xfrm>
              <a:off x="5613100" y="3414554"/>
              <a:ext cx="2328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600" dirty="0">
                  <a:latin typeface="Roboto"/>
                  <a:ea typeface="Roboto"/>
                  <a:cs typeface="Roboto"/>
                  <a:sym typeface="Roboto"/>
                </a:rPr>
                <a:t>Model Selection: Train-Test Score evaluation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2110;p44">
              <a:extLst>
                <a:ext uri="{FF2B5EF4-FFF2-40B4-BE49-F238E27FC236}">
                  <a16:creationId xmlns:a16="http://schemas.microsoft.com/office/drawing/2014/main" id="{ACF408FB-E3DC-BD49-A836-0D1BE4F8F72B}"/>
                </a:ext>
              </a:extLst>
            </p:cNvPr>
            <p:cNvSpPr/>
            <p:nvPr/>
          </p:nvSpPr>
          <p:spPr>
            <a:xfrm>
              <a:off x="5716275" y="3163000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Assess</a:t>
              </a:r>
              <a:endParaRPr sz="2400" b="1" dirty="0"/>
            </a:p>
          </p:txBody>
        </p:sp>
      </p:grpSp>
      <p:grpSp>
        <p:nvGrpSpPr>
          <p:cNvPr id="76" name="Google Shape;2111;p44">
            <a:extLst>
              <a:ext uri="{FF2B5EF4-FFF2-40B4-BE49-F238E27FC236}">
                <a16:creationId xmlns:a16="http://schemas.microsoft.com/office/drawing/2014/main" id="{3DFA7C8E-2B9C-C041-8D2F-3E91B45093EF}"/>
              </a:ext>
            </a:extLst>
          </p:cNvPr>
          <p:cNvGrpSpPr/>
          <p:nvPr/>
        </p:nvGrpSpPr>
        <p:grpSpPr>
          <a:xfrm>
            <a:off x="8003633" y="5193167"/>
            <a:ext cx="3104800" cy="809405"/>
            <a:chOff x="5613100" y="4146375"/>
            <a:chExt cx="2328600" cy="607054"/>
          </a:xfrm>
        </p:grpSpPr>
        <p:sp>
          <p:nvSpPr>
            <p:cNvPr id="77" name="Google Shape;2112;p44">
              <a:extLst>
                <a:ext uri="{FF2B5EF4-FFF2-40B4-BE49-F238E27FC236}">
                  <a16:creationId xmlns:a16="http://schemas.microsoft.com/office/drawing/2014/main" id="{BD43598C-8A35-D746-9033-5D095506EF16}"/>
                </a:ext>
              </a:extLst>
            </p:cNvPr>
            <p:cNvSpPr txBox="1"/>
            <p:nvPr/>
          </p:nvSpPr>
          <p:spPr>
            <a:xfrm>
              <a:off x="5613100" y="4397929"/>
              <a:ext cx="23286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-US" sz="1600" dirty="0">
                  <a:latin typeface="Roboto"/>
                  <a:ea typeface="Roboto"/>
                  <a:cs typeface="Roboto"/>
                  <a:sym typeface="Roboto"/>
                </a:rPr>
                <a:t>Learning and Future Scope</a:t>
              </a:r>
              <a:endParaRPr sz="16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2113;p44">
              <a:extLst>
                <a:ext uri="{FF2B5EF4-FFF2-40B4-BE49-F238E27FC236}">
                  <a16:creationId xmlns:a16="http://schemas.microsoft.com/office/drawing/2014/main" id="{08312105-82A7-9240-B32D-D37015CD02E5}"/>
                </a:ext>
              </a:extLst>
            </p:cNvPr>
            <p:cNvSpPr/>
            <p:nvPr/>
          </p:nvSpPr>
          <p:spPr>
            <a:xfrm>
              <a:off x="5716275" y="4146375"/>
              <a:ext cx="1236000" cy="271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267" b="1" dirty="0">
                  <a:latin typeface="Fira Sans Extra Condensed Medium"/>
                  <a:sym typeface="Fira Sans Extra Condensed Medium"/>
                </a:rPr>
                <a:t>Utility</a:t>
              </a:r>
              <a:endParaRPr sz="2400" b="1" dirty="0"/>
            </a:p>
          </p:txBody>
        </p:sp>
      </p:grpSp>
      <p:grpSp>
        <p:nvGrpSpPr>
          <p:cNvPr id="79" name="Google Shape;2114;p44">
            <a:extLst>
              <a:ext uri="{FF2B5EF4-FFF2-40B4-BE49-F238E27FC236}">
                <a16:creationId xmlns:a16="http://schemas.microsoft.com/office/drawing/2014/main" id="{2EF58924-CEB7-6246-A4B3-AA905D89F127}"/>
              </a:ext>
            </a:extLst>
          </p:cNvPr>
          <p:cNvGrpSpPr/>
          <p:nvPr/>
        </p:nvGrpSpPr>
        <p:grpSpPr>
          <a:xfrm>
            <a:off x="6075128" y="3143984"/>
            <a:ext cx="876700" cy="875933"/>
            <a:chOff x="2842588" y="1995175"/>
            <a:chExt cx="657525" cy="656950"/>
          </a:xfrm>
        </p:grpSpPr>
        <p:sp>
          <p:nvSpPr>
            <p:cNvPr id="80" name="Google Shape;2115;p44">
              <a:extLst>
                <a:ext uri="{FF2B5EF4-FFF2-40B4-BE49-F238E27FC236}">
                  <a16:creationId xmlns:a16="http://schemas.microsoft.com/office/drawing/2014/main" id="{F697EFF7-F833-2648-A9A8-4954B1B590C7}"/>
                </a:ext>
              </a:extLst>
            </p:cNvPr>
            <p:cNvSpPr/>
            <p:nvPr/>
          </p:nvSpPr>
          <p:spPr>
            <a:xfrm>
              <a:off x="2842588" y="1995175"/>
              <a:ext cx="657525" cy="656950"/>
            </a:xfrm>
            <a:custGeom>
              <a:avLst/>
              <a:gdLst/>
              <a:ahLst/>
              <a:cxnLst/>
              <a:rect l="l" t="t" r="r" b="b"/>
              <a:pathLst>
                <a:path w="26301" h="26278" extrusionOk="0">
                  <a:moveTo>
                    <a:pt x="13145" y="0"/>
                  </a:moveTo>
                  <a:cubicBezTo>
                    <a:pt x="5906" y="0"/>
                    <a:pt x="0" y="5870"/>
                    <a:pt x="0" y="13145"/>
                  </a:cubicBezTo>
                  <a:cubicBezTo>
                    <a:pt x="0" y="20384"/>
                    <a:pt x="5882" y="26277"/>
                    <a:pt x="13121" y="26277"/>
                  </a:cubicBezTo>
                  <a:lnTo>
                    <a:pt x="26301" y="26277"/>
                  </a:lnTo>
                  <a:lnTo>
                    <a:pt x="26301" y="13133"/>
                  </a:lnTo>
                  <a:cubicBezTo>
                    <a:pt x="26301" y="5870"/>
                    <a:pt x="20407" y="0"/>
                    <a:pt x="13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2117;p44">
              <a:extLst>
                <a:ext uri="{FF2B5EF4-FFF2-40B4-BE49-F238E27FC236}">
                  <a16:creationId xmlns:a16="http://schemas.microsoft.com/office/drawing/2014/main" id="{1DEC39D9-BCC8-D341-BCC5-734D04BB38FB}"/>
                </a:ext>
              </a:extLst>
            </p:cNvPr>
            <p:cNvSpPr/>
            <p:nvPr/>
          </p:nvSpPr>
          <p:spPr>
            <a:xfrm>
              <a:off x="2913713" y="2066300"/>
              <a:ext cx="514075" cy="274175"/>
            </a:xfrm>
            <a:custGeom>
              <a:avLst/>
              <a:gdLst/>
              <a:ahLst/>
              <a:cxnLst/>
              <a:rect l="l" t="t" r="r" b="b"/>
              <a:pathLst>
                <a:path w="20563" h="10967" extrusionOk="0">
                  <a:moveTo>
                    <a:pt x="10276" y="1"/>
                  </a:moveTo>
                  <a:cubicBezTo>
                    <a:pt x="4596" y="1"/>
                    <a:pt x="1" y="4608"/>
                    <a:pt x="1" y="10288"/>
                  </a:cubicBezTo>
                  <a:cubicBezTo>
                    <a:pt x="1" y="10526"/>
                    <a:pt x="1" y="10728"/>
                    <a:pt x="24" y="10966"/>
                  </a:cubicBezTo>
                  <a:cubicBezTo>
                    <a:pt x="382" y="5608"/>
                    <a:pt x="4823" y="1370"/>
                    <a:pt x="10276" y="1370"/>
                  </a:cubicBezTo>
                  <a:cubicBezTo>
                    <a:pt x="15729" y="1370"/>
                    <a:pt x="20170" y="5608"/>
                    <a:pt x="20551" y="10966"/>
                  </a:cubicBezTo>
                  <a:cubicBezTo>
                    <a:pt x="20551" y="10728"/>
                    <a:pt x="20563" y="10526"/>
                    <a:pt x="20563" y="10288"/>
                  </a:cubicBezTo>
                  <a:cubicBezTo>
                    <a:pt x="20563" y="4608"/>
                    <a:pt x="15955" y="1"/>
                    <a:pt x="10276" y="1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3" name="Google Shape;2118;p44">
              <a:extLst>
                <a:ext uri="{FF2B5EF4-FFF2-40B4-BE49-F238E27FC236}">
                  <a16:creationId xmlns:a16="http://schemas.microsoft.com/office/drawing/2014/main" id="{04C1676F-3D07-6B48-B87F-F67683109149}"/>
                </a:ext>
              </a:extLst>
            </p:cNvPr>
            <p:cNvGrpSpPr/>
            <p:nvPr/>
          </p:nvGrpSpPr>
          <p:grpSpPr>
            <a:xfrm>
              <a:off x="3003242" y="2165865"/>
              <a:ext cx="336222" cy="314944"/>
              <a:chOff x="2753373" y="2902523"/>
              <a:chExt cx="347552" cy="325557"/>
            </a:xfrm>
          </p:grpSpPr>
          <p:sp>
            <p:nvSpPr>
              <p:cNvPr id="84" name="Google Shape;2119;p44">
                <a:extLst>
                  <a:ext uri="{FF2B5EF4-FFF2-40B4-BE49-F238E27FC236}">
                    <a16:creationId xmlns:a16="http://schemas.microsoft.com/office/drawing/2014/main" id="{35867652-1EDE-2344-A2E6-0203F0F71FEA}"/>
                  </a:ext>
                </a:extLst>
              </p:cNvPr>
              <p:cNvSpPr/>
              <p:nvPr/>
            </p:nvSpPr>
            <p:spPr>
              <a:xfrm>
                <a:off x="2807962" y="3018575"/>
                <a:ext cx="86418" cy="29506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927" extrusionOk="0">
                    <a:moveTo>
                      <a:pt x="1070" y="0"/>
                    </a:moveTo>
                    <a:cubicBezTo>
                      <a:pt x="752" y="0"/>
                      <a:pt x="464" y="31"/>
                      <a:pt x="274" y="57"/>
                    </a:cubicBezTo>
                    <a:cubicBezTo>
                      <a:pt x="107" y="93"/>
                      <a:pt x="0" y="224"/>
                      <a:pt x="0" y="390"/>
                    </a:cubicBezTo>
                    <a:lnTo>
                      <a:pt x="0" y="759"/>
                    </a:lnTo>
                    <a:cubicBezTo>
                      <a:pt x="0" y="843"/>
                      <a:pt x="72" y="926"/>
                      <a:pt x="155" y="926"/>
                    </a:cubicBezTo>
                    <a:cubicBezTo>
                      <a:pt x="250" y="926"/>
                      <a:pt x="322" y="843"/>
                      <a:pt x="322" y="759"/>
                    </a:cubicBezTo>
                    <a:lnTo>
                      <a:pt x="322" y="390"/>
                    </a:lnTo>
                    <a:cubicBezTo>
                      <a:pt x="322" y="390"/>
                      <a:pt x="322" y="367"/>
                      <a:pt x="334" y="367"/>
                    </a:cubicBezTo>
                    <a:cubicBezTo>
                      <a:pt x="493" y="349"/>
                      <a:pt x="758" y="318"/>
                      <a:pt x="1059" y="318"/>
                    </a:cubicBezTo>
                    <a:cubicBezTo>
                      <a:pt x="1163" y="318"/>
                      <a:pt x="1271" y="322"/>
                      <a:pt x="1381" y="331"/>
                    </a:cubicBezTo>
                    <a:cubicBezTo>
                      <a:pt x="1870" y="355"/>
                      <a:pt x="2239" y="486"/>
                      <a:pt x="2453" y="700"/>
                    </a:cubicBezTo>
                    <a:cubicBezTo>
                      <a:pt x="2483" y="730"/>
                      <a:pt x="2524" y="745"/>
                      <a:pt x="2566" y="745"/>
                    </a:cubicBezTo>
                    <a:cubicBezTo>
                      <a:pt x="2608" y="745"/>
                      <a:pt x="2649" y="730"/>
                      <a:pt x="2679" y="700"/>
                    </a:cubicBezTo>
                    <a:cubicBezTo>
                      <a:pt x="2715" y="640"/>
                      <a:pt x="2715" y="533"/>
                      <a:pt x="2655" y="474"/>
                    </a:cubicBezTo>
                    <a:cubicBezTo>
                      <a:pt x="2276" y="95"/>
                      <a:pt x="1627" y="0"/>
                      <a:pt x="10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" name="Google Shape;2120;p44">
                <a:extLst>
                  <a:ext uri="{FF2B5EF4-FFF2-40B4-BE49-F238E27FC236}">
                    <a16:creationId xmlns:a16="http://schemas.microsoft.com/office/drawing/2014/main" id="{7222087C-A3D3-EF40-A828-7837DAE5EF82}"/>
                  </a:ext>
                </a:extLst>
              </p:cNvPr>
              <p:cNvSpPr/>
              <p:nvPr/>
            </p:nvSpPr>
            <p:spPr>
              <a:xfrm>
                <a:off x="2753373" y="2973376"/>
                <a:ext cx="195213" cy="254704"/>
              </a:xfrm>
              <a:custGeom>
                <a:avLst/>
                <a:gdLst/>
                <a:ahLst/>
                <a:cxnLst/>
                <a:rect l="l" t="t" r="r" b="b"/>
                <a:pathLst>
                  <a:path w="6133" h="8002" extrusionOk="0">
                    <a:moveTo>
                      <a:pt x="4787" y="298"/>
                    </a:moveTo>
                    <a:lnTo>
                      <a:pt x="4787" y="1846"/>
                    </a:lnTo>
                    <a:cubicBezTo>
                      <a:pt x="4787" y="2084"/>
                      <a:pt x="4751" y="2310"/>
                      <a:pt x="4644" y="2513"/>
                    </a:cubicBezTo>
                    <a:cubicBezTo>
                      <a:pt x="4632" y="2537"/>
                      <a:pt x="4632" y="2560"/>
                      <a:pt x="4632" y="2596"/>
                    </a:cubicBezTo>
                    <a:lnTo>
                      <a:pt x="4632" y="3037"/>
                    </a:lnTo>
                    <a:cubicBezTo>
                      <a:pt x="4632" y="3465"/>
                      <a:pt x="4442" y="3870"/>
                      <a:pt x="4132" y="4168"/>
                    </a:cubicBezTo>
                    <a:cubicBezTo>
                      <a:pt x="3852" y="4437"/>
                      <a:pt x="3484" y="4590"/>
                      <a:pt x="3099" y="4590"/>
                    </a:cubicBezTo>
                    <a:cubicBezTo>
                      <a:pt x="3059" y="4590"/>
                      <a:pt x="3018" y="4588"/>
                      <a:pt x="2977" y="4584"/>
                    </a:cubicBezTo>
                    <a:cubicBezTo>
                      <a:pt x="2156" y="4525"/>
                      <a:pt x="1513" y="3811"/>
                      <a:pt x="1513" y="2977"/>
                    </a:cubicBezTo>
                    <a:lnTo>
                      <a:pt x="1513" y="2572"/>
                    </a:lnTo>
                    <a:cubicBezTo>
                      <a:pt x="1513" y="2549"/>
                      <a:pt x="1513" y="2537"/>
                      <a:pt x="1501" y="2501"/>
                    </a:cubicBezTo>
                    <a:cubicBezTo>
                      <a:pt x="1394" y="2298"/>
                      <a:pt x="1358" y="2072"/>
                      <a:pt x="1358" y="1834"/>
                    </a:cubicBezTo>
                    <a:lnTo>
                      <a:pt x="1358" y="1513"/>
                    </a:lnTo>
                    <a:cubicBezTo>
                      <a:pt x="1358" y="834"/>
                      <a:pt x="1894" y="298"/>
                      <a:pt x="2561" y="298"/>
                    </a:cubicBezTo>
                    <a:close/>
                    <a:moveTo>
                      <a:pt x="3930" y="4680"/>
                    </a:moveTo>
                    <a:lnTo>
                      <a:pt x="3930" y="4977"/>
                    </a:lnTo>
                    <a:lnTo>
                      <a:pt x="3061" y="5573"/>
                    </a:lnTo>
                    <a:lnTo>
                      <a:pt x="2203" y="4977"/>
                    </a:lnTo>
                    <a:lnTo>
                      <a:pt x="2203" y="4680"/>
                    </a:lnTo>
                    <a:cubicBezTo>
                      <a:pt x="2430" y="4799"/>
                      <a:pt x="2680" y="4870"/>
                      <a:pt x="2942" y="4882"/>
                    </a:cubicBezTo>
                    <a:lnTo>
                      <a:pt x="3061" y="4882"/>
                    </a:lnTo>
                    <a:cubicBezTo>
                      <a:pt x="3358" y="4882"/>
                      <a:pt x="3656" y="4811"/>
                      <a:pt x="3930" y="4680"/>
                    </a:cubicBezTo>
                    <a:close/>
                    <a:moveTo>
                      <a:pt x="2084" y="5275"/>
                    </a:moveTo>
                    <a:lnTo>
                      <a:pt x="2846" y="5787"/>
                    </a:lnTo>
                    <a:lnTo>
                      <a:pt x="2430" y="6180"/>
                    </a:lnTo>
                    <a:lnTo>
                      <a:pt x="2406" y="6180"/>
                    </a:lnTo>
                    <a:lnTo>
                      <a:pt x="1918" y="5442"/>
                    </a:lnTo>
                    <a:lnTo>
                      <a:pt x="2084" y="5275"/>
                    </a:lnTo>
                    <a:close/>
                    <a:moveTo>
                      <a:pt x="4073" y="5251"/>
                    </a:moveTo>
                    <a:lnTo>
                      <a:pt x="4239" y="5418"/>
                    </a:lnTo>
                    <a:lnTo>
                      <a:pt x="3739" y="6180"/>
                    </a:lnTo>
                    <a:lnTo>
                      <a:pt x="3716" y="6180"/>
                    </a:lnTo>
                    <a:lnTo>
                      <a:pt x="3311" y="5775"/>
                    </a:lnTo>
                    <a:lnTo>
                      <a:pt x="4073" y="5251"/>
                    </a:lnTo>
                    <a:close/>
                    <a:moveTo>
                      <a:pt x="2549" y="1"/>
                    </a:moveTo>
                    <a:cubicBezTo>
                      <a:pt x="1715" y="1"/>
                      <a:pt x="1025" y="691"/>
                      <a:pt x="1025" y="1525"/>
                    </a:cubicBezTo>
                    <a:lnTo>
                      <a:pt x="1025" y="1870"/>
                    </a:lnTo>
                    <a:cubicBezTo>
                      <a:pt x="1025" y="2132"/>
                      <a:pt x="1084" y="2406"/>
                      <a:pt x="1191" y="2644"/>
                    </a:cubicBezTo>
                    <a:lnTo>
                      <a:pt x="1191" y="3001"/>
                    </a:lnTo>
                    <a:cubicBezTo>
                      <a:pt x="1191" y="3596"/>
                      <a:pt x="1453" y="4132"/>
                      <a:pt x="1870" y="4489"/>
                    </a:cubicBezTo>
                    <a:lnTo>
                      <a:pt x="1870" y="5025"/>
                    </a:lnTo>
                    <a:lnTo>
                      <a:pt x="1572" y="5335"/>
                    </a:lnTo>
                    <a:cubicBezTo>
                      <a:pt x="1549" y="5358"/>
                      <a:pt x="1537" y="5406"/>
                      <a:pt x="1537" y="5454"/>
                    </a:cubicBezTo>
                    <a:lnTo>
                      <a:pt x="548" y="5811"/>
                    </a:lnTo>
                    <a:cubicBezTo>
                      <a:pt x="227" y="5930"/>
                      <a:pt x="1" y="6239"/>
                      <a:pt x="1" y="6597"/>
                    </a:cubicBezTo>
                    <a:lnTo>
                      <a:pt x="1" y="7823"/>
                    </a:lnTo>
                    <a:cubicBezTo>
                      <a:pt x="1" y="7906"/>
                      <a:pt x="72" y="7978"/>
                      <a:pt x="167" y="7978"/>
                    </a:cubicBezTo>
                    <a:cubicBezTo>
                      <a:pt x="251" y="7978"/>
                      <a:pt x="322" y="7906"/>
                      <a:pt x="322" y="7823"/>
                    </a:cubicBezTo>
                    <a:lnTo>
                      <a:pt x="322" y="6597"/>
                    </a:lnTo>
                    <a:cubicBezTo>
                      <a:pt x="322" y="6370"/>
                      <a:pt x="465" y="6180"/>
                      <a:pt x="668" y="6108"/>
                    </a:cubicBezTo>
                    <a:lnTo>
                      <a:pt x="1691" y="5739"/>
                    </a:lnTo>
                    <a:lnTo>
                      <a:pt x="2120" y="6370"/>
                    </a:lnTo>
                    <a:cubicBezTo>
                      <a:pt x="2180" y="6466"/>
                      <a:pt x="2275" y="6501"/>
                      <a:pt x="2358" y="6525"/>
                    </a:cubicBezTo>
                    <a:lnTo>
                      <a:pt x="2394" y="6525"/>
                    </a:lnTo>
                    <a:cubicBezTo>
                      <a:pt x="2489" y="6525"/>
                      <a:pt x="2561" y="6489"/>
                      <a:pt x="2632" y="6430"/>
                    </a:cubicBezTo>
                    <a:lnTo>
                      <a:pt x="2906" y="6168"/>
                    </a:lnTo>
                    <a:lnTo>
                      <a:pt x="2906" y="7835"/>
                    </a:lnTo>
                    <a:cubicBezTo>
                      <a:pt x="2906" y="7918"/>
                      <a:pt x="2977" y="8002"/>
                      <a:pt x="3061" y="8002"/>
                    </a:cubicBezTo>
                    <a:cubicBezTo>
                      <a:pt x="3156" y="8002"/>
                      <a:pt x="3227" y="7918"/>
                      <a:pt x="3227" y="7835"/>
                    </a:cubicBezTo>
                    <a:lnTo>
                      <a:pt x="3227" y="6168"/>
                    </a:lnTo>
                    <a:lnTo>
                      <a:pt x="3501" y="6430"/>
                    </a:lnTo>
                    <a:cubicBezTo>
                      <a:pt x="3549" y="6489"/>
                      <a:pt x="3644" y="6525"/>
                      <a:pt x="3739" y="6525"/>
                    </a:cubicBezTo>
                    <a:lnTo>
                      <a:pt x="3763" y="6525"/>
                    </a:lnTo>
                    <a:cubicBezTo>
                      <a:pt x="3870" y="6501"/>
                      <a:pt x="3954" y="6466"/>
                      <a:pt x="4001" y="6370"/>
                    </a:cubicBezTo>
                    <a:lnTo>
                      <a:pt x="4430" y="5739"/>
                    </a:lnTo>
                    <a:lnTo>
                      <a:pt x="5466" y="6108"/>
                    </a:lnTo>
                    <a:cubicBezTo>
                      <a:pt x="5668" y="6180"/>
                      <a:pt x="5799" y="6370"/>
                      <a:pt x="5799" y="6597"/>
                    </a:cubicBezTo>
                    <a:lnTo>
                      <a:pt x="5799" y="7823"/>
                    </a:lnTo>
                    <a:cubicBezTo>
                      <a:pt x="5799" y="7906"/>
                      <a:pt x="5882" y="7978"/>
                      <a:pt x="5966" y="7978"/>
                    </a:cubicBezTo>
                    <a:cubicBezTo>
                      <a:pt x="6061" y="7978"/>
                      <a:pt x="6133" y="7906"/>
                      <a:pt x="6133" y="7823"/>
                    </a:cubicBezTo>
                    <a:lnTo>
                      <a:pt x="6133" y="6597"/>
                    </a:lnTo>
                    <a:cubicBezTo>
                      <a:pt x="6121" y="6228"/>
                      <a:pt x="5894" y="5918"/>
                      <a:pt x="5561" y="5787"/>
                    </a:cubicBezTo>
                    <a:lnTo>
                      <a:pt x="4585" y="5442"/>
                    </a:lnTo>
                    <a:cubicBezTo>
                      <a:pt x="4585" y="5394"/>
                      <a:pt x="4561" y="5346"/>
                      <a:pt x="4537" y="5323"/>
                    </a:cubicBezTo>
                    <a:lnTo>
                      <a:pt x="4239" y="5001"/>
                    </a:lnTo>
                    <a:lnTo>
                      <a:pt x="4239" y="4489"/>
                    </a:lnTo>
                    <a:cubicBezTo>
                      <a:pt x="4275" y="4454"/>
                      <a:pt x="4299" y="4430"/>
                      <a:pt x="4335" y="4406"/>
                    </a:cubicBezTo>
                    <a:cubicBezTo>
                      <a:pt x="4704" y="4049"/>
                      <a:pt x="4930" y="3561"/>
                      <a:pt x="4930" y="3060"/>
                    </a:cubicBezTo>
                    <a:lnTo>
                      <a:pt x="4930" y="2644"/>
                    </a:lnTo>
                    <a:cubicBezTo>
                      <a:pt x="5037" y="2382"/>
                      <a:pt x="5085" y="2132"/>
                      <a:pt x="5085" y="1870"/>
                    </a:cubicBezTo>
                    <a:lnTo>
                      <a:pt x="5085" y="167"/>
                    </a:lnTo>
                    <a:cubicBezTo>
                      <a:pt x="5085" y="84"/>
                      <a:pt x="5013" y="1"/>
                      <a:pt x="49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" name="Google Shape;2121;p44">
                <a:extLst>
                  <a:ext uri="{FF2B5EF4-FFF2-40B4-BE49-F238E27FC236}">
                    <a16:creationId xmlns:a16="http://schemas.microsoft.com/office/drawing/2014/main" id="{376AFDC6-6707-2549-B71F-B6CCEAF00346}"/>
                  </a:ext>
                </a:extLst>
              </p:cNvPr>
              <p:cNvSpPr/>
              <p:nvPr/>
            </p:nvSpPr>
            <p:spPr>
              <a:xfrm>
                <a:off x="2905361" y="3195072"/>
                <a:ext cx="10631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013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lnTo>
                      <a:pt x="0" y="858"/>
                    </a:lnTo>
                    <a:cubicBezTo>
                      <a:pt x="0" y="941"/>
                      <a:pt x="72" y="1013"/>
                      <a:pt x="167" y="1013"/>
                    </a:cubicBezTo>
                    <a:cubicBezTo>
                      <a:pt x="250" y="1013"/>
                      <a:pt x="334" y="941"/>
                      <a:pt x="334" y="858"/>
                    </a:cubicBezTo>
                    <a:lnTo>
                      <a:pt x="334" y="167"/>
                    </a:lnTo>
                    <a:cubicBezTo>
                      <a:pt x="334" y="60"/>
                      <a:pt x="250" y="1"/>
                      <a:pt x="1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2122;p44">
                <a:extLst>
                  <a:ext uri="{FF2B5EF4-FFF2-40B4-BE49-F238E27FC236}">
                    <a16:creationId xmlns:a16="http://schemas.microsoft.com/office/drawing/2014/main" id="{A5609175-6280-D049-AE69-18215262D754}"/>
                  </a:ext>
                </a:extLst>
              </p:cNvPr>
              <p:cNvSpPr/>
              <p:nvPr/>
            </p:nvSpPr>
            <p:spPr>
              <a:xfrm>
                <a:off x="2939069" y="2934735"/>
                <a:ext cx="161856" cy="169049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5311" extrusionOk="0">
                    <a:moveTo>
                      <a:pt x="668" y="0"/>
                    </a:moveTo>
                    <a:cubicBezTo>
                      <a:pt x="299" y="0"/>
                      <a:pt x="1" y="298"/>
                      <a:pt x="1" y="667"/>
                    </a:cubicBezTo>
                    <a:lnTo>
                      <a:pt x="1" y="3393"/>
                    </a:lnTo>
                    <a:cubicBezTo>
                      <a:pt x="1" y="3763"/>
                      <a:pt x="299" y="4060"/>
                      <a:pt x="668" y="4060"/>
                    </a:cubicBezTo>
                    <a:lnTo>
                      <a:pt x="977" y="4060"/>
                    </a:lnTo>
                    <a:lnTo>
                      <a:pt x="739" y="5001"/>
                    </a:lnTo>
                    <a:cubicBezTo>
                      <a:pt x="715" y="5108"/>
                      <a:pt x="763" y="5203"/>
                      <a:pt x="846" y="5263"/>
                    </a:cubicBezTo>
                    <a:cubicBezTo>
                      <a:pt x="894" y="5298"/>
                      <a:pt x="941" y="5310"/>
                      <a:pt x="977" y="5310"/>
                    </a:cubicBezTo>
                    <a:cubicBezTo>
                      <a:pt x="1025" y="5310"/>
                      <a:pt x="1084" y="5298"/>
                      <a:pt x="1132" y="5263"/>
                    </a:cubicBezTo>
                    <a:lnTo>
                      <a:pt x="2763" y="4072"/>
                    </a:lnTo>
                    <a:lnTo>
                      <a:pt x="4418" y="4072"/>
                    </a:lnTo>
                    <a:cubicBezTo>
                      <a:pt x="4787" y="4072"/>
                      <a:pt x="5085" y="3774"/>
                      <a:pt x="5085" y="3405"/>
                    </a:cubicBezTo>
                    <a:lnTo>
                      <a:pt x="5085" y="679"/>
                    </a:lnTo>
                    <a:cubicBezTo>
                      <a:pt x="5061" y="298"/>
                      <a:pt x="4751" y="0"/>
                      <a:pt x="4394" y="0"/>
                    </a:cubicBezTo>
                    <a:lnTo>
                      <a:pt x="3537" y="0"/>
                    </a:lnTo>
                    <a:cubicBezTo>
                      <a:pt x="3454" y="0"/>
                      <a:pt x="3370" y="72"/>
                      <a:pt x="3370" y="167"/>
                    </a:cubicBezTo>
                    <a:cubicBezTo>
                      <a:pt x="3370" y="250"/>
                      <a:pt x="3454" y="322"/>
                      <a:pt x="3537" y="322"/>
                    </a:cubicBezTo>
                    <a:lnTo>
                      <a:pt x="4394" y="322"/>
                    </a:lnTo>
                    <a:cubicBezTo>
                      <a:pt x="4585" y="322"/>
                      <a:pt x="4751" y="488"/>
                      <a:pt x="4751" y="679"/>
                    </a:cubicBezTo>
                    <a:lnTo>
                      <a:pt x="4751" y="3405"/>
                    </a:lnTo>
                    <a:cubicBezTo>
                      <a:pt x="4751" y="3596"/>
                      <a:pt x="4585" y="3763"/>
                      <a:pt x="4394" y="3763"/>
                    </a:cubicBezTo>
                    <a:lnTo>
                      <a:pt x="2692" y="3763"/>
                    </a:lnTo>
                    <a:cubicBezTo>
                      <a:pt x="2668" y="3763"/>
                      <a:pt x="2632" y="3774"/>
                      <a:pt x="2608" y="3798"/>
                    </a:cubicBezTo>
                    <a:lnTo>
                      <a:pt x="1084" y="4894"/>
                    </a:lnTo>
                    <a:lnTo>
                      <a:pt x="1322" y="3953"/>
                    </a:lnTo>
                    <a:cubicBezTo>
                      <a:pt x="1334" y="3917"/>
                      <a:pt x="1322" y="3858"/>
                      <a:pt x="1287" y="3822"/>
                    </a:cubicBezTo>
                    <a:cubicBezTo>
                      <a:pt x="1263" y="3774"/>
                      <a:pt x="1215" y="3763"/>
                      <a:pt x="1180" y="3763"/>
                    </a:cubicBezTo>
                    <a:lnTo>
                      <a:pt x="668" y="3763"/>
                    </a:lnTo>
                    <a:cubicBezTo>
                      <a:pt x="477" y="3763"/>
                      <a:pt x="310" y="3596"/>
                      <a:pt x="310" y="3405"/>
                    </a:cubicBezTo>
                    <a:lnTo>
                      <a:pt x="310" y="679"/>
                    </a:lnTo>
                    <a:cubicBezTo>
                      <a:pt x="310" y="488"/>
                      <a:pt x="477" y="322"/>
                      <a:pt x="668" y="322"/>
                    </a:cubicBezTo>
                    <a:lnTo>
                      <a:pt x="1513" y="322"/>
                    </a:lnTo>
                    <a:cubicBezTo>
                      <a:pt x="1608" y="322"/>
                      <a:pt x="1680" y="250"/>
                      <a:pt x="1680" y="167"/>
                    </a:cubicBezTo>
                    <a:cubicBezTo>
                      <a:pt x="1680" y="72"/>
                      <a:pt x="1608" y="0"/>
                      <a:pt x="151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2123;p44">
                <a:extLst>
                  <a:ext uri="{FF2B5EF4-FFF2-40B4-BE49-F238E27FC236}">
                    <a16:creationId xmlns:a16="http://schemas.microsoft.com/office/drawing/2014/main" id="{6C297A6F-0431-5543-A10E-2EB78EF6D961}"/>
                  </a:ext>
                </a:extLst>
              </p:cNvPr>
              <p:cNvSpPr/>
              <p:nvPr/>
            </p:nvSpPr>
            <p:spPr>
              <a:xfrm>
                <a:off x="3002379" y="2902523"/>
                <a:ext cx="32244" cy="96668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3037" extrusionOk="0">
                    <a:moveTo>
                      <a:pt x="691" y="310"/>
                    </a:moveTo>
                    <a:lnTo>
                      <a:pt x="536" y="2727"/>
                    </a:lnTo>
                    <a:lnTo>
                      <a:pt x="500" y="2727"/>
                    </a:lnTo>
                    <a:lnTo>
                      <a:pt x="345" y="310"/>
                    </a:lnTo>
                    <a:close/>
                    <a:moveTo>
                      <a:pt x="167" y="0"/>
                    </a:moveTo>
                    <a:cubicBezTo>
                      <a:pt x="119" y="0"/>
                      <a:pt x="84" y="12"/>
                      <a:pt x="48" y="48"/>
                    </a:cubicBezTo>
                    <a:cubicBezTo>
                      <a:pt x="24" y="72"/>
                      <a:pt x="0" y="119"/>
                      <a:pt x="0" y="167"/>
                    </a:cubicBezTo>
                    <a:lnTo>
                      <a:pt x="167" y="2881"/>
                    </a:lnTo>
                    <a:cubicBezTo>
                      <a:pt x="167" y="2977"/>
                      <a:pt x="238" y="3036"/>
                      <a:pt x="334" y="3036"/>
                    </a:cubicBezTo>
                    <a:lnTo>
                      <a:pt x="679" y="3036"/>
                    </a:lnTo>
                    <a:cubicBezTo>
                      <a:pt x="762" y="3036"/>
                      <a:pt x="822" y="2977"/>
                      <a:pt x="834" y="2881"/>
                    </a:cubicBezTo>
                    <a:lnTo>
                      <a:pt x="1000" y="167"/>
                    </a:lnTo>
                    <a:cubicBezTo>
                      <a:pt x="1012" y="119"/>
                      <a:pt x="1000" y="72"/>
                      <a:pt x="977" y="48"/>
                    </a:cubicBezTo>
                    <a:cubicBezTo>
                      <a:pt x="941" y="12"/>
                      <a:pt x="893" y="0"/>
                      <a:pt x="85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2124;p44">
                <a:extLst>
                  <a:ext uri="{FF2B5EF4-FFF2-40B4-BE49-F238E27FC236}">
                    <a16:creationId xmlns:a16="http://schemas.microsoft.com/office/drawing/2014/main" id="{B7B3E907-E437-E748-8363-255FBA6061C8}"/>
                  </a:ext>
                </a:extLst>
              </p:cNvPr>
              <p:cNvSpPr/>
              <p:nvPr/>
            </p:nvSpPr>
            <p:spPr>
              <a:xfrm>
                <a:off x="3003143" y="3005206"/>
                <a:ext cx="32244" cy="3224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22"/>
                    </a:moveTo>
                    <a:cubicBezTo>
                      <a:pt x="607" y="322"/>
                      <a:pt x="679" y="406"/>
                      <a:pt x="679" y="513"/>
                    </a:cubicBezTo>
                    <a:cubicBezTo>
                      <a:pt x="679" y="608"/>
                      <a:pt x="595" y="691"/>
                      <a:pt x="500" y="691"/>
                    </a:cubicBezTo>
                    <a:cubicBezTo>
                      <a:pt x="393" y="691"/>
                      <a:pt x="321" y="608"/>
                      <a:pt x="321" y="513"/>
                    </a:cubicBezTo>
                    <a:cubicBezTo>
                      <a:pt x="321" y="406"/>
                      <a:pt x="393" y="322"/>
                      <a:pt x="500" y="322"/>
                    </a:cubicBezTo>
                    <a:close/>
                    <a:moveTo>
                      <a:pt x="500" y="1"/>
                    </a:moveTo>
                    <a:cubicBezTo>
                      <a:pt x="214" y="1"/>
                      <a:pt x="0" y="227"/>
                      <a:pt x="0" y="513"/>
                    </a:cubicBezTo>
                    <a:cubicBezTo>
                      <a:pt x="0" y="787"/>
                      <a:pt x="214" y="1013"/>
                      <a:pt x="500" y="1013"/>
                    </a:cubicBezTo>
                    <a:cubicBezTo>
                      <a:pt x="786" y="1013"/>
                      <a:pt x="1012" y="787"/>
                      <a:pt x="1012" y="513"/>
                    </a:cubicBezTo>
                    <a:cubicBezTo>
                      <a:pt x="988" y="227"/>
                      <a:pt x="762" y="1"/>
                      <a:pt x="5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90" name="Google Shape;2125;p44">
            <a:extLst>
              <a:ext uri="{FF2B5EF4-FFF2-40B4-BE49-F238E27FC236}">
                <a16:creationId xmlns:a16="http://schemas.microsoft.com/office/drawing/2014/main" id="{6B87E80D-DD10-D54F-AB51-9417DC3FFB3D}"/>
              </a:ext>
            </a:extLst>
          </p:cNvPr>
          <p:cNvGrpSpPr/>
          <p:nvPr/>
        </p:nvGrpSpPr>
        <p:grpSpPr>
          <a:xfrm>
            <a:off x="613449" y="4116260"/>
            <a:ext cx="1267633" cy="1265267"/>
            <a:chOff x="1556113" y="2730075"/>
            <a:chExt cx="950725" cy="948950"/>
          </a:xfrm>
        </p:grpSpPr>
        <p:sp>
          <p:nvSpPr>
            <p:cNvPr id="91" name="Google Shape;2126;p44">
              <a:extLst>
                <a:ext uri="{FF2B5EF4-FFF2-40B4-BE49-F238E27FC236}">
                  <a16:creationId xmlns:a16="http://schemas.microsoft.com/office/drawing/2014/main" id="{6021D26F-FED1-C74C-95CA-20B02657FDAB}"/>
                </a:ext>
              </a:extLst>
            </p:cNvPr>
            <p:cNvSpPr/>
            <p:nvPr/>
          </p:nvSpPr>
          <p:spPr>
            <a:xfrm>
              <a:off x="1556113" y="2730075"/>
              <a:ext cx="950725" cy="948950"/>
            </a:xfrm>
            <a:custGeom>
              <a:avLst/>
              <a:gdLst/>
              <a:ahLst/>
              <a:cxnLst/>
              <a:rect l="l" t="t" r="r" b="b"/>
              <a:pathLst>
                <a:path w="38029" h="37958" extrusionOk="0">
                  <a:moveTo>
                    <a:pt x="19026" y="1"/>
                  </a:moveTo>
                  <a:cubicBezTo>
                    <a:pt x="8513" y="1"/>
                    <a:pt x="0" y="8478"/>
                    <a:pt x="0" y="18979"/>
                  </a:cubicBezTo>
                  <a:cubicBezTo>
                    <a:pt x="0" y="29480"/>
                    <a:pt x="8525" y="37958"/>
                    <a:pt x="19026" y="37958"/>
                  </a:cubicBezTo>
                  <a:lnTo>
                    <a:pt x="38029" y="37958"/>
                  </a:lnTo>
                  <a:lnTo>
                    <a:pt x="38029" y="19003"/>
                  </a:lnTo>
                  <a:cubicBezTo>
                    <a:pt x="38029" y="8490"/>
                    <a:pt x="29504" y="1"/>
                    <a:pt x="19026" y="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92" name="Google Shape;2127;p44">
              <a:extLst>
                <a:ext uri="{FF2B5EF4-FFF2-40B4-BE49-F238E27FC236}">
                  <a16:creationId xmlns:a16="http://schemas.microsoft.com/office/drawing/2014/main" id="{BDBC1C76-6A51-8B4E-A989-96A00ABC030A}"/>
                </a:ext>
              </a:extLst>
            </p:cNvPr>
            <p:cNvSpPr/>
            <p:nvPr/>
          </p:nvSpPr>
          <p:spPr>
            <a:xfrm>
              <a:off x="1659688" y="2833075"/>
              <a:ext cx="744175" cy="744150"/>
            </a:xfrm>
            <a:custGeom>
              <a:avLst/>
              <a:gdLst/>
              <a:ahLst/>
              <a:cxnLst/>
              <a:rect l="l" t="t" r="r" b="b"/>
              <a:pathLst>
                <a:path w="29767" h="29766" extrusionOk="0">
                  <a:moveTo>
                    <a:pt x="14883" y="0"/>
                  </a:moveTo>
                  <a:cubicBezTo>
                    <a:pt x="6656" y="0"/>
                    <a:pt x="1" y="6656"/>
                    <a:pt x="1" y="14883"/>
                  </a:cubicBezTo>
                  <a:cubicBezTo>
                    <a:pt x="1" y="23098"/>
                    <a:pt x="6656" y="29766"/>
                    <a:pt x="14883" y="29766"/>
                  </a:cubicBezTo>
                  <a:cubicBezTo>
                    <a:pt x="23099" y="29766"/>
                    <a:pt x="29766" y="23098"/>
                    <a:pt x="29766" y="14883"/>
                  </a:cubicBezTo>
                  <a:cubicBezTo>
                    <a:pt x="29766" y="6656"/>
                    <a:pt x="23099" y="0"/>
                    <a:pt x="14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2128;p44">
              <a:extLst>
                <a:ext uri="{FF2B5EF4-FFF2-40B4-BE49-F238E27FC236}">
                  <a16:creationId xmlns:a16="http://schemas.microsoft.com/office/drawing/2014/main" id="{F3387B8B-2A8B-994C-8465-131D5952B851}"/>
                </a:ext>
              </a:extLst>
            </p:cNvPr>
            <p:cNvSpPr/>
            <p:nvPr/>
          </p:nvSpPr>
          <p:spPr>
            <a:xfrm>
              <a:off x="1659688" y="2833075"/>
              <a:ext cx="744175" cy="397075"/>
            </a:xfrm>
            <a:custGeom>
              <a:avLst/>
              <a:gdLst/>
              <a:ahLst/>
              <a:cxnLst/>
              <a:rect l="l" t="t" r="r" b="b"/>
              <a:pathLst>
                <a:path w="29767" h="15883" extrusionOk="0">
                  <a:moveTo>
                    <a:pt x="14883" y="0"/>
                  </a:moveTo>
                  <a:cubicBezTo>
                    <a:pt x="6656" y="0"/>
                    <a:pt x="1" y="6656"/>
                    <a:pt x="1" y="14883"/>
                  </a:cubicBezTo>
                  <a:cubicBezTo>
                    <a:pt x="1" y="15204"/>
                    <a:pt x="1" y="15526"/>
                    <a:pt x="24" y="15883"/>
                  </a:cubicBezTo>
                  <a:cubicBezTo>
                    <a:pt x="536" y="8120"/>
                    <a:pt x="6990" y="2000"/>
                    <a:pt x="14883" y="2000"/>
                  </a:cubicBezTo>
                  <a:cubicBezTo>
                    <a:pt x="22753" y="2000"/>
                    <a:pt x="29207" y="8120"/>
                    <a:pt x="29719" y="15883"/>
                  </a:cubicBezTo>
                  <a:cubicBezTo>
                    <a:pt x="29742" y="15526"/>
                    <a:pt x="29766" y="15204"/>
                    <a:pt x="29766" y="14883"/>
                  </a:cubicBezTo>
                  <a:cubicBezTo>
                    <a:pt x="29766" y="6656"/>
                    <a:pt x="23099" y="0"/>
                    <a:pt x="14883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4" name="Google Shape;2129;p44">
              <a:extLst>
                <a:ext uri="{FF2B5EF4-FFF2-40B4-BE49-F238E27FC236}">
                  <a16:creationId xmlns:a16="http://schemas.microsoft.com/office/drawing/2014/main" id="{8FCA8720-3272-0546-B22A-A73F7F0D7A20}"/>
                </a:ext>
              </a:extLst>
            </p:cNvPr>
            <p:cNvGrpSpPr/>
            <p:nvPr/>
          </p:nvGrpSpPr>
          <p:grpSpPr>
            <a:xfrm>
              <a:off x="1840081" y="3011714"/>
              <a:ext cx="382824" cy="385664"/>
              <a:chOff x="6571955" y="2919170"/>
              <a:chExt cx="308878" cy="311170"/>
            </a:xfrm>
          </p:grpSpPr>
          <p:sp>
            <p:nvSpPr>
              <p:cNvPr id="95" name="Google Shape;2130;p44">
                <a:extLst>
                  <a:ext uri="{FF2B5EF4-FFF2-40B4-BE49-F238E27FC236}">
                    <a16:creationId xmlns:a16="http://schemas.microsoft.com/office/drawing/2014/main" id="{5BFC30F5-2331-4D47-86FB-B235F99D7D56}"/>
                  </a:ext>
                </a:extLst>
              </p:cNvPr>
              <p:cNvSpPr/>
              <p:nvPr/>
            </p:nvSpPr>
            <p:spPr>
              <a:xfrm>
                <a:off x="6571955" y="2919170"/>
                <a:ext cx="245982" cy="237675"/>
              </a:xfrm>
              <a:custGeom>
                <a:avLst/>
                <a:gdLst/>
                <a:ahLst/>
                <a:cxnLst/>
                <a:rect l="l" t="t" r="r" b="b"/>
                <a:pathLst>
                  <a:path w="7728" h="7467" extrusionOk="0">
                    <a:moveTo>
                      <a:pt x="3084" y="1680"/>
                    </a:moveTo>
                    <a:cubicBezTo>
                      <a:pt x="3405" y="1680"/>
                      <a:pt x="3679" y="1942"/>
                      <a:pt x="3679" y="2275"/>
                    </a:cubicBezTo>
                    <a:lnTo>
                      <a:pt x="3679" y="4049"/>
                    </a:lnTo>
                    <a:cubicBezTo>
                      <a:pt x="3679" y="4371"/>
                      <a:pt x="3405" y="4644"/>
                      <a:pt x="3084" y="4644"/>
                    </a:cubicBezTo>
                    <a:lnTo>
                      <a:pt x="2203" y="4644"/>
                    </a:lnTo>
                    <a:cubicBezTo>
                      <a:pt x="2143" y="4644"/>
                      <a:pt x="2084" y="4680"/>
                      <a:pt x="2072" y="4740"/>
                    </a:cubicBezTo>
                    <a:cubicBezTo>
                      <a:pt x="2060" y="4787"/>
                      <a:pt x="1929" y="5204"/>
                      <a:pt x="2096" y="5490"/>
                    </a:cubicBezTo>
                    <a:cubicBezTo>
                      <a:pt x="2036" y="5478"/>
                      <a:pt x="1977" y="5442"/>
                      <a:pt x="1917" y="5395"/>
                    </a:cubicBezTo>
                    <a:cubicBezTo>
                      <a:pt x="1786" y="5299"/>
                      <a:pt x="1703" y="5073"/>
                      <a:pt x="1679" y="4775"/>
                    </a:cubicBezTo>
                    <a:cubicBezTo>
                      <a:pt x="1679" y="4704"/>
                      <a:pt x="1608" y="4644"/>
                      <a:pt x="1536" y="4644"/>
                    </a:cubicBezTo>
                    <a:lnTo>
                      <a:pt x="822" y="4644"/>
                    </a:lnTo>
                    <a:cubicBezTo>
                      <a:pt x="488" y="4644"/>
                      <a:pt x="226" y="4371"/>
                      <a:pt x="226" y="4049"/>
                    </a:cubicBezTo>
                    <a:lnTo>
                      <a:pt x="226" y="2275"/>
                    </a:lnTo>
                    <a:cubicBezTo>
                      <a:pt x="226" y="1942"/>
                      <a:pt x="488" y="1680"/>
                      <a:pt x="822" y="1680"/>
                    </a:cubicBezTo>
                    <a:close/>
                    <a:moveTo>
                      <a:pt x="2739" y="1"/>
                    </a:moveTo>
                    <a:cubicBezTo>
                      <a:pt x="2334" y="1"/>
                      <a:pt x="2024" y="322"/>
                      <a:pt x="2024" y="715"/>
                    </a:cubicBezTo>
                    <a:lnTo>
                      <a:pt x="2024" y="1382"/>
                    </a:lnTo>
                    <a:lnTo>
                      <a:pt x="881" y="1382"/>
                    </a:lnTo>
                    <a:cubicBezTo>
                      <a:pt x="393" y="1382"/>
                      <a:pt x="0" y="1763"/>
                      <a:pt x="0" y="2263"/>
                    </a:cubicBezTo>
                    <a:lnTo>
                      <a:pt x="0" y="4025"/>
                    </a:lnTo>
                    <a:cubicBezTo>
                      <a:pt x="0" y="4513"/>
                      <a:pt x="393" y="4906"/>
                      <a:pt x="881" y="4906"/>
                    </a:cubicBezTo>
                    <a:lnTo>
                      <a:pt x="1465" y="4906"/>
                    </a:lnTo>
                    <a:cubicBezTo>
                      <a:pt x="1500" y="5240"/>
                      <a:pt x="1619" y="5466"/>
                      <a:pt x="1822" y="5621"/>
                    </a:cubicBezTo>
                    <a:cubicBezTo>
                      <a:pt x="1893" y="5668"/>
                      <a:pt x="1953" y="5704"/>
                      <a:pt x="2024" y="5740"/>
                    </a:cubicBezTo>
                    <a:lnTo>
                      <a:pt x="2024" y="7323"/>
                    </a:lnTo>
                    <a:lnTo>
                      <a:pt x="1977" y="7323"/>
                    </a:lnTo>
                    <a:cubicBezTo>
                      <a:pt x="1977" y="7395"/>
                      <a:pt x="2036" y="7466"/>
                      <a:pt x="2131" y="7466"/>
                    </a:cubicBezTo>
                    <a:cubicBezTo>
                      <a:pt x="2215" y="7466"/>
                      <a:pt x="2274" y="7407"/>
                      <a:pt x="2274" y="7323"/>
                    </a:cubicBezTo>
                    <a:lnTo>
                      <a:pt x="2274" y="5787"/>
                    </a:lnTo>
                    <a:lnTo>
                      <a:pt x="2298" y="5787"/>
                    </a:lnTo>
                    <a:cubicBezTo>
                      <a:pt x="2393" y="5787"/>
                      <a:pt x="2489" y="5776"/>
                      <a:pt x="2548" y="5752"/>
                    </a:cubicBezTo>
                    <a:cubicBezTo>
                      <a:pt x="2620" y="5740"/>
                      <a:pt x="2679" y="5668"/>
                      <a:pt x="2679" y="5597"/>
                    </a:cubicBezTo>
                    <a:cubicBezTo>
                      <a:pt x="2679" y="5514"/>
                      <a:pt x="2620" y="5442"/>
                      <a:pt x="2548" y="5430"/>
                    </a:cubicBezTo>
                    <a:cubicBezTo>
                      <a:pt x="2477" y="5406"/>
                      <a:pt x="2429" y="5383"/>
                      <a:pt x="2393" y="5335"/>
                    </a:cubicBezTo>
                    <a:cubicBezTo>
                      <a:pt x="2322" y="5216"/>
                      <a:pt x="2334" y="5037"/>
                      <a:pt x="2370" y="4906"/>
                    </a:cubicBezTo>
                    <a:lnTo>
                      <a:pt x="3120" y="4906"/>
                    </a:lnTo>
                    <a:cubicBezTo>
                      <a:pt x="3620" y="4906"/>
                      <a:pt x="4001" y="4513"/>
                      <a:pt x="4001" y="4025"/>
                    </a:cubicBezTo>
                    <a:lnTo>
                      <a:pt x="4001" y="2263"/>
                    </a:lnTo>
                    <a:cubicBezTo>
                      <a:pt x="4001" y="1763"/>
                      <a:pt x="3620" y="1382"/>
                      <a:pt x="3120" y="1382"/>
                    </a:cubicBezTo>
                    <a:lnTo>
                      <a:pt x="2298" y="1382"/>
                    </a:lnTo>
                    <a:lnTo>
                      <a:pt x="2298" y="1156"/>
                    </a:lnTo>
                    <a:lnTo>
                      <a:pt x="3024" y="1156"/>
                    </a:lnTo>
                    <a:cubicBezTo>
                      <a:pt x="3096" y="1156"/>
                      <a:pt x="3167" y="1096"/>
                      <a:pt x="3167" y="1013"/>
                    </a:cubicBezTo>
                    <a:cubicBezTo>
                      <a:pt x="3167" y="930"/>
                      <a:pt x="3108" y="858"/>
                      <a:pt x="3024" y="858"/>
                    </a:cubicBezTo>
                    <a:lnTo>
                      <a:pt x="2298" y="858"/>
                    </a:lnTo>
                    <a:lnTo>
                      <a:pt x="2298" y="692"/>
                    </a:lnTo>
                    <a:cubicBezTo>
                      <a:pt x="2298" y="453"/>
                      <a:pt x="2489" y="263"/>
                      <a:pt x="2727" y="263"/>
                    </a:cubicBezTo>
                    <a:lnTo>
                      <a:pt x="7001" y="263"/>
                    </a:lnTo>
                    <a:cubicBezTo>
                      <a:pt x="7239" y="263"/>
                      <a:pt x="7430" y="453"/>
                      <a:pt x="7430" y="692"/>
                    </a:cubicBezTo>
                    <a:lnTo>
                      <a:pt x="7430" y="858"/>
                    </a:lnTo>
                    <a:lnTo>
                      <a:pt x="3632" y="858"/>
                    </a:lnTo>
                    <a:cubicBezTo>
                      <a:pt x="3560" y="858"/>
                      <a:pt x="3489" y="918"/>
                      <a:pt x="3489" y="1013"/>
                    </a:cubicBezTo>
                    <a:cubicBezTo>
                      <a:pt x="3489" y="1084"/>
                      <a:pt x="3548" y="1156"/>
                      <a:pt x="3632" y="1156"/>
                    </a:cubicBezTo>
                    <a:lnTo>
                      <a:pt x="7430" y="1156"/>
                    </a:lnTo>
                    <a:lnTo>
                      <a:pt x="7430" y="1823"/>
                    </a:lnTo>
                    <a:cubicBezTo>
                      <a:pt x="7430" y="1906"/>
                      <a:pt x="7489" y="1977"/>
                      <a:pt x="7573" y="1977"/>
                    </a:cubicBezTo>
                    <a:cubicBezTo>
                      <a:pt x="7656" y="1977"/>
                      <a:pt x="7727" y="1918"/>
                      <a:pt x="7727" y="1823"/>
                    </a:cubicBezTo>
                    <a:lnTo>
                      <a:pt x="7727" y="715"/>
                    </a:lnTo>
                    <a:cubicBezTo>
                      <a:pt x="7727" y="311"/>
                      <a:pt x="7394" y="1"/>
                      <a:pt x="701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2131;p44">
                <a:extLst>
                  <a:ext uri="{FF2B5EF4-FFF2-40B4-BE49-F238E27FC236}">
                    <a16:creationId xmlns:a16="http://schemas.microsoft.com/office/drawing/2014/main" id="{E704EE93-9A93-C24B-87B8-C642AA9D11C0}"/>
                  </a:ext>
                </a:extLst>
              </p:cNvPr>
              <p:cNvSpPr/>
              <p:nvPr/>
            </p:nvSpPr>
            <p:spPr>
              <a:xfrm>
                <a:off x="6708760" y="3206436"/>
                <a:ext cx="33740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299" extrusionOk="0">
                    <a:moveTo>
                      <a:pt x="155" y="1"/>
                    </a:moveTo>
                    <a:cubicBezTo>
                      <a:pt x="84" y="1"/>
                      <a:pt x="0" y="60"/>
                      <a:pt x="0" y="156"/>
                    </a:cubicBezTo>
                    <a:cubicBezTo>
                      <a:pt x="0" y="239"/>
                      <a:pt x="60" y="299"/>
                      <a:pt x="155" y="299"/>
                    </a:cubicBezTo>
                    <a:lnTo>
                      <a:pt x="917" y="299"/>
                    </a:lnTo>
                    <a:cubicBezTo>
                      <a:pt x="989" y="299"/>
                      <a:pt x="1060" y="239"/>
                      <a:pt x="1060" y="156"/>
                    </a:cubicBezTo>
                    <a:cubicBezTo>
                      <a:pt x="1060" y="84"/>
                      <a:pt x="1000" y="1"/>
                      <a:pt x="9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2132;p44">
                <a:extLst>
                  <a:ext uri="{FF2B5EF4-FFF2-40B4-BE49-F238E27FC236}">
                    <a16:creationId xmlns:a16="http://schemas.microsoft.com/office/drawing/2014/main" id="{8B99CF8B-CE46-6F43-970A-398A95E86074}"/>
                  </a:ext>
                </a:extLst>
              </p:cNvPr>
              <p:cNvSpPr/>
              <p:nvPr/>
            </p:nvSpPr>
            <p:spPr>
              <a:xfrm>
                <a:off x="6604549" y="2993079"/>
                <a:ext cx="59904" cy="51565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0" extrusionOk="0">
                    <a:moveTo>
                      <a:pt x="1346" y="275"/>
                    </a:moveTo>
                    <a:cubicBezTo>
                      <a:pt x="1512" y="275"/>
                      <a:pt x="1596" y="441"/>
                      <a:pt x="1596" y="596"/>
                    </a:cubicBezTo>
                    <a:cubicBezTo>
                      <a:pt x="1596" y="834"/>
                      <a:pt x="1357" y="1096"/>
                      <a:pt x="941" y="1322"/>
                    </a:cubicBezTo>
                    <a:cubicBezTo>
                      <a:pt x="524" y="1096"/>
                      <a:pt x="286" y="834"/>
                      <a:pt x="286" y="596"/>
                    </a:cubicBezTo>
                    <a:cubicBezTo>
                      <a:pt x="286" y="441"/>
                      <a:pt x="381" y="275"/>
                      <a:pt x="536" y="275"/>
                    </a:cubicBezTo>
                    <a:cubicBezTo>
                      <a:pt x="655" y="275"/>
                      <a:pt x="750" y="334"/>
                      <a:pt x="798" y="382"/>
                    </a:cubicBezTo>
                    <a:cubicBezTo>
                      <a:pt x="834" y="429"/>
                      <a:pt x="881" y="441"/>
                      <a:pt x="941" y="441"/>
                    </a:cubicBezTo>
                    <a:cubicBezTo>
                      <a:pt x="1000" y="441"/>
                      <a:pt x="1048" y="406"/>
                      <a:pt x="1095" y="382"/>
                    </a:cubicBezTo>
                    <a:cubicBezTo>
                      <a:pt x="1131" y="334"/>
                      <a:pt x="1226" y="275"/>
                      <a:pt x="134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63"/>
                      <a:pt x="0" y="596"/>
                    </a:cubicBezTo>
                    <a:cubicBezTo>
                      <a:pt x="0" y="798"/>
                      <a:pt x="107" y="1215"/>
                      <a:pt x="834" y="1584"/>
                    </a:cubicBezTo>
                    <a:cubicBezTo>
                      <a:pt x="869" y="1608"/>
                      <a:pt x="917" y="1620"/>
                      <a:pt x="941" y="1620"/>
                    </a:cubicBezTo>
                    <a:cubicBezTo>
                      <a:pt x="976" y="1620"/>
                      <a:pt x="1012" y="1608"/>
                      <a:pt x="1048" y="1584"/>
                    </a:cubicBezTo>
                    <a:cubicBezTo>
                      <a:pt x="1762" y="1215"/>
                      <a:pt x="1881" y="798"/>
                      <a:pt x="1881" y="596"/>
                    </a:cubicBezTo>
                    <a:cubicBezTo>
                      <a:pt x="1881" y="263"/>
                      <a:pt x="1643" y="1"/>
                      <a:pt x="1346" y="1"/>
                    </a:cubicBezTo>
                    <a:cubicBezTo>
                      <a:pt x="1167" y="1"/>
                      <a:pt x="1036" y="72"/>
                      <a:pt x="941" y="132"/>
                    </a:cubicBezTo>
                    <a:cubicBezTo>
                      <a:pt x="857" y="72"/>
                      <a:pt x="714" y="1"/>
                      <a:pt x="5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2133;p44">
                <a:extLst>
                  <a:ext uri="{FF2B5EF4-FFF2-40B4-BE49-F238E27FC236}">
                    <a16:creationId xmlns:a16="http://schemas.microsoft.com/office/drawing/2014/main" id="{CF4124A8-2D79-6C4F-9012-1E64AFF0CE4D}"/>
                  </a:ext>
                </a:extLst>
              </p:cNvPr>
              <p:cNvSpPr/>
              <p:nvPr/>
            </p:nvSpPr>
            <p:spPr>
              <a:xfrm>
                <a:off x="6634469" y="2991933"/>
                <a:ext cx="246364" cy="238407"/>
              </a:xfrm>
              <a:custGeom>
                <a:avLst/>
                <a:gdLst/>
                <a:ahLst/>
                <a:cxnLst/>
                <a:rect l="l" t="t" r="r" b="b"/>
                <a:pathLst>
                  <a:path w="7740" h="7490" extrusionOk="0">
                    <a:moveTo>
                      <a:pt x="6847" y="1727"/>
                    </a:moveTo>
                    <a:cubicBezTo>
                      <a:pt x="7180" y="1727"/>
                      <a:pt x="7442" y="1989"/>
                      <a:pt x="7442" y="2323"/>
                    </a:cubicBezTo>
                    <a:lnTo>
                      <a:pt x="7442" y="4085"/>
                    </a:lnTo>
                    <a:lnTo>
                      <a:pt x="7454" y="4085"/>
                    </a:lnTo>
                    <a:cubicBezTo>
                      <a:pt x="7454" y="4406"/>
                      <a:pt x="7192" y="4680"/>
                      <a:pt x="6859" y="4680"/>
                    </a:cubicBezTo>
                    <a:lnTo>
                      <a:pt x="6144" y="4680"/>
                    </a:lnTo>
                    <a:cubicBezTo>
                      <a:pt x="6073" y="4680"/>
                      <a:pt x="6013" y="4740"/>
                      <a:pt x="6001" y="4811"/>
                    </a:cubicBezTo>
                    <a:cubicBezTo>
                      <a:pt x="5990" y="5121"/>
                      <a:pt x="5894" y="5335"/>
                      <a:pt x="5751" y="5454"/>
                    </a:cubicBezTo>
                    <a:cubicBezTo>
                      <a:pt x="5692" y="5490"/>
                      <a:pt x="5632" y="5525"/>
                      <a:pt x="5573" y="5537"/>
                    </a:cubicBezTo>
                    <a:cubicBezTo>
                      <a:pt x="5728" y="5252"/>
                      <a:pt x="5609" y="4835"/>
                      <a:pt x="5597" y="4799"/>
                    </a:cubicBezTo>
                    <a:cubicBezTo>
                      <a:pt x="5585" y="4740"/>
                      <a:pt x="5525" y="4692"/>
                      <a:pt x="5466" y="4692"/>
                    </a:cubicBezTo>
                    <a:lnTo>
                      <a:pt x="4585" y="4692"/>
                    </a:lnTo>
                    <a:cubicBezTo>
                      <a:pt x="4251" y="4692"/>
                      <a:pt x="3989" y="4418"/>
                      <a:pt x="3989" y="4097"/>
                    </a:cubicBezTo>
                    <a:lnTo>
                      <a:pt x="3989" y="2323"/>
                    </a:lnTo>
                    <a:cubicBezTo>
                      <a:pt x="3989" y="1989"/>
                      <a:pt x="4251" y="1727"/>
                      <a:pt x="4585" y="1727"/>
                    </a:cubicBezTo>
                    <a:close/>
                    <a:moveTo>
                      <a:pt x="5430" y="6609"/>
                    </a:moveTo>
                    <a:lnTo>
                      <a:pt x="5430" y="6776"/>
                    </a:lnTo>
                    <a:cubicBezTo>
                      <a:pt x="5430" y="7014"/>
                      <a:pt x="5239" y="7204"/>
                      <a:pt x="5001" y="7204"/>
                    </a:cubicBezTo>
                    <a:lnTo>
                      <a:pt x="727" y="7204"/>
                    </a:lnTo>
                    <a:cubicBezTo>
                      <a:pt x="489" y="7204"/>
                      <a:pt x="298" y="7014"/>
                      <a:pt x="298" y="6776"/>
                    </a:cubicBezTo>
                    <a:lnTo>
                      <a:pt x="298" y="6609"/>
                    </a:lnTo>
                    <a:close/>
                    <a:moveTo>
                      <a:pt x="5573" y="1"/>
                    </a:moveTo>
                    <a:cubicBezTo>
                      <a:pt x="5489" y="1"/>
                      <a:pt x="5418" y="61"/>
                      <a:pt x="5418" y="144"/>
                    </a:cubicBezTo>
                    <a:lnTo>
                      <a:pt x="5418" y="1430"/>
                    </a:lnTo>
                    <a:lnTo>
                      <a:pt x="4585" y="1430"/>
                    </a:lnTo>
                    <a:cubicBezTo>
                      <a:pt x="4096" y="1430"/>
                      <a:pt x="3704" y="1823"/>
                      <a:pt x="3704" y="2311"/>
                    </a:cubicBezTo>
                    <a:lnTo>
                      <a:pt x="3704" y="4073"/>
                    </a:lnTo>
                    <a:cubicBezTo>
                      <a:pt x="3704" y="4573"/>
                      <a:pt x="4096" y="4954"/>
                      <a:pt x="4585" y="4954"/>
                    </a:cubicBezTo>
                    <a:lnTo>
                      <a:pt x="5347" y="4954"/>
                    </a:lnTo>
                    <a:cubicBezTo>
                      <a:pt x="5359" y="5073"/>
                      <a:pt x="5370" y="5264"/>
                      <a:pt x="5311" y="5383"/>
                    </a:cubicBezTo>
                    <a:cubicBezTo>
                      <a:pt x="5287" y="5442"/>
                      <a:pt x="5239" y="5478"/>
                      <a:pt x="5168" y="5478"/>
                    </a:cubicBezTo>
                    <a:cubicBezTo>
                      <a:pt x="5097" y="5490"/>
                      <a:pt x="5025" y="5549"/>
                      <a:pt x="5025" y="5645"/>
                    </a:cubicBezTo>
                    <a:cubicBezTo>
                      <a:pt x="5025" y="5716"/>
                      <a:pt x="5097" y="5787"/>
                      <a:pt x="5168" y="5799"/>
                    </a:cubicBezTo>
                    <a:cubicBezTo>
                      <a:pt x="5228" y="5823"/>
                      <a:pt x="5311" y="5835"/>
                      <a:pt x="5418" y="5835"/>
                    </a:cubicBezTo>
                    <a:lnTo>
                      <a:pt x="5430" y="5835"/>
                    </a:lnTo>
                    <a:lnTo>
                      <a:pt x="5430" y="6323"/>
                    </a:lnTo>
                    <a:lnTo>
                      <a:pt x="298" y="6323"/>
                    </a:lnTo>
                    <a:lnTo>
                      <a:pt x="298" y="5656"/>
                    </a:lnTo>
                    <a:cubicBezTo>
                      <a:pt x="298" y="5585"/>
                      <a:pt x="239" y="5502"/>
                      <a:pt x="144" y="5502"/>
                    </a:cubicBezTo>
                    <a:cubicBezTo>
                      <a:pt x="72" y="5502"/>
                      <a:pt x="1" y="5561"/>
                      <a:pt x="1" y="5656"/>
                    </a:cubicBezTo>
                    <a:lnTo>
                      <a:pt x="1" y="6776"/>
                    </a:lnTo>
                    <a:cubicBezTo>
                      <a:pt x="1" y="7180"/>
                      <a:pt x="334" y="7490"/>
                      <a:pt x="715" y="7490"/>
                    </a:cubicBezTo>
                    <a:lnTo>
                      <a:pt x="4989" y="7490"/>
                    </a:lnTo>
                    <a:cubicBezTo>
                      <a:pt x="5394" y="7490"/>
                      <a:pt x="5704" y="7157"/>
                      <a:pt x="5704" y="6776"/>
                    </a:cubicBezTo>
                    <a:lnTo>
                      <a:pt x="5704" y="5787"/>
                    </a:lnTo>
                    <a:cubicBezTo>
                      <a:pt x="5775" y="5764"/>
                      <a:pt x="5847" y="5728"/>
                      <a:pt x="5906" y="5668"/>
                    </a:cubicBezTo>
                    <a:cubicBezTo>
                      <a:pt x="6097" y="5525"/>
                      <a:pt x="6216" y="5287"/>
                      <a:pt x="6263" y="4954"/>
                    </a:cubicBezTo>
                    <a:lnTo>
                      <a:pt x="6847" y="4954"/>
                    </a:lnTo>
                    <a:cubicBezTo>
                      <a:pt x="7335" y="4954"/>
                      <a:pt x="7728" y="4573"/>
                      <a:pt x="7728" y="4085"/>
                    </a:cubicBezTo>
                    <a:lnTo>
                      <a:pt x="7728" y="2311"/>
                    </a:lnTo>
                    <a:cubicBezTo>
                      <a:pt x="7740" y="1835"/>
                      <a:pt x="7359" y="1430"/>
                      <a:pt x="6859" y="1430"/>
                    </a:cubicBezTo>
                    <a:lnTo>
                      <a:pt x="5716" y="1430"/>
                    </a:lnTo>
                    <a:lnTo>
                      <a:pt x="5716" y="144"/>
                    </a:lnTo>
                    <a:cubicBezTo>
                      <a:pt x="5716" y="72"/>
                      <a:pt x="5656" y="1"/>
                      <a:pt x="55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2134;p44">
                <a:extLst>
                  <a:ext uri="{FF2B5EF4-FFF2-40B4-BE49-F238E27FC236}">
                    <a16:creationId xmlns:a16="http://schemas.microsoft.com/office/drawing/2014/main" id="{6E145462-17A1-EC45-BBC0-35A746295911}"/>
                  </a:ext>
                </a:extLst>
              </p:cNvPr>
              <p:cNvSpPr/>
              <p:nvPr/>
            </p:nvSpPr>
            <p:spPr>
              <a:xfrm>
                <a:off x="6790627" y="3057885"/>
                <a:ext cx="52329" cy="60668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1906" extrusionOk="0">
                    <a:moveTo>
                      <a:pt x="822" y="286"/>
                    </a:moveTo>
                    <a:cubicBezTo>
                      <a:pt x="976" y="286"/>
                      <a:pt x="1084" y="405"/>
                      <a:pt x="1084" y="536"/>
                    </a:cubicBezTo>
                    <a:cubicBezTo>
                      <a:pt x="1084" y="679"/>
                      <a:pt x="964" y="786"/>
                      <a:pt x="822" y="786"/>
                    </a:cubicBezTo>
                    <a:cubicBezTo>
                      <a:pt x="691" y="786"/>
                      <a:pt x="572" y="667"/>
                      <a:pt x="572" y="536"/>
                    </a:cubicBezTo>
                    <a:cubicBezTo>
                      <a:pt x="572" y="405"/>
                      <a:pt x="691" y="286"/>
                      <a:pt x="822" y="286"/>
                    </a:cubicBezTo>
                    <a:close/>
                    <a:moveTo>
                      <a:pt x="936" y="1096"/>
                    </a:moveTo>
                    <a:cubicBezTo>
                      <a:pt x="1165" y="1096"/>
                      <a:pt x="1345" y="1305"/>
                      <a:pt x="1345" y="1548"/>
                    </a:cubicBezTo>
                    <a:cubicBezTo>
                      <a:pt x="1345" y="1572"/>
                      <a:pt x="1322" y="1608"/>
                      <a:pt x="1286" y="1608"/>
                    </a:cubicBezTo>
                    <a:lnTo>
                      <a:pt x="369" y="1608"/>
                    </a:lnTo>
                    <a:cubicBezTo>
                      <a:pt x="333" y="1608"/>
                      <a:pt x="298" y="1572"/>
                      <a:pt x="298" y="1548"/>
                    </a:cubicBezTo>
                    <a:lnTo>
                      <a:pt x="298" y="1537"/>
                    </a:lnTo>
                    <a:cubicBezTo>
                      <a:pt x="298" y="1298"/>
                      <a:pt x="500" y="1096"/>
                      <a:pt x="738" y="1096"/>
                    </a:cubicBezTo>
                    <a:lnTo>
                      <a:pt x="917" y="1096"/>
                    </a:lnTo>
                    <a:cubicBezTo>
                      <a:pt x="923" y="1096"/>
                      <a:pt x="929" y="1096"/>
                      <a:pt x="936" y="1096"/>
                    </a:cubicBezTo>
                    <a:close/>
                    <a:moveTo>
                      <a:pt x="822" y="1"/>
                    </a:moveTo>
                    <a:cubicBezTo>
                      <a:pt x="512" y="1"/>
                      <a:pt x="274" y="239"/>
                      <a:pt x="274" y="548"/>
                    </a:cubicBezTo>
                    <a:cubicBezTo>
                      <a:pt x="274" y="679"/>
                      <a:pt x="322" y="798"/>
                      <a:pt x="393" y="894"/>
                    </a:cubicBezTo>
                    <a:cubicBezTo>
                      <a:pt x="167" y="1013"/>
                      <a:pt x="0" y="1251"/>
                      <a:pt x="0" y="1537"/>
                    </a:cubicBezTo>
                    <a:lnTo>
                      <a:pt x="0" y="1548"/>
                    </a:lnTo>
                    <a:cubicBezTo>
                      <a:pt x="0" y="1739"/>
                      <a:pt x="167" y="1906"/>
                      <a:pt x="369" y="1906"/>
                    </a:cubicBezTo>
                    <a:lnTo>
                      <a:pt x="1286" y="1906"/>
                    </a:lnTo>
                    <a:cubicBezTo>
                      <a:pt x="1476" y="1906"/>
                      <a:pt x="1643" y="1739"/>
                      <a:pt x="1643" y="1548"/>
                    </a:cubicBezTo>
                    <a:lnTo>
                      <a:pt x="1643" y="1537"/>
                    </a:lnTo>
                    <a:cubicBezTo>
                      <a:pt x="1643" y="1251"/>
                      <a:pt x="1476" y="1013"/>
                      <a:pt x="1262" y="894"/>
                    </a:cubicBezTo>
                    <a:cubicBezTo>
                      <a:pt x="1334" y="798"/>
                      <a:pt x="1381" y="679"/>
                      <a:pt x="1381" y="548"/>
                    </a:cubicBezTo>
                    <a:cubicBezTo>
                      <a:pt x="1381" y="251"/>
                      <a:pt x="1143" y="1"/>
                      <a:pt x="8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2135;p44">
                <a:extLst>
                  <a:ext uri="{FF2B5EF4-FFF2-40B4-BE49-F238E27FC236}">
                    <a16:creationId xmlns:a16="http://schemas.microsoft.com/office/drawing/2014/main" id="{DE4569F3-FEEA-D749-B4CA-F790B772B1FB}"/>
                  </a:ext>
                </a:extLst>
              </p:cNvPr>
              <p:cNvSpPr/>
              <p:nvPr/>
            </p:nvSpPr>
            <p:spPr>
              <a:xfrm>
                <a:off x="6712166" y="2975286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55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2136;p44">
                <a:extLst>
                  <a:ext uri="{FF2B5EF4-FFF2-40B4-BE49-F238E27FC236}">
                    <a16:creationId xmlns:a16="http://schemas.microsoft.com/office/drawing/2014/main" id="{2D7727FE-DCED-9043-BE4A-05F41CA2C722}"/>
                  </a:ext>
                </a:extLst>
              </p:cNvPr>
              <p:cNvSpPr/>
              <p:nvPr/>
            </p:nvSpPr>
            <p:spPr>
              <a:xfrm>
                <a:off x="6712166" y="2993461"/>
                <a:ext cx="73941" cy="951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9" extrusionOk="0">
                    <a:moveTo>
                      <a:pt x="155" y="1"/>
                    </a:moveTo>
                    <a:cubicBezTo>
                      <a:pt x="72" y="1"/>
                      <a:pt x="0" y="60"/>
                      <a:pt x="0" y="143"/>
                    </a:cubicBezTo>
                    <a:cubicBezTo>
                      <a:pt x="0" y="239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51" y="298"/>
                      <a:pt x="2322" y="239"/>
                      <a:pt x="2322" y="143"/>
                    </a:cubicBezTo>
                    <a:cubicBezTo>
                      <a:pt x="2322" y="60"/>
                      <a:pt x="2263" y="1"/>
                      <a:pt x="21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2137;p44">
                <a:extLst>
                  <a:ext uri="{FF2B5EF4-FFF2-40B4-BE49-F238E27FC236}">
                    <a16:creationId xmlns:a16="http://schemas.microsoft.com/office/drawing/2014/main" id="{6DF68C5A-E185-534C-B1C2-D9DBF35F20E8}"/>
                  </a:ext>
                </a:extLst>
              </p:cNvPr>
              <p:cNvSpPr/>
              <p:nvPr/>
            </p:nvSpPr>
            <p:spPr>
              <a:xfrm>
                <a:off x="6712166" y="3012050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0" y="60"/>
                      <a:pt x="0" y="143"/>
                    </a:cubicBezTo>
                    <a:cubicBezTo>
                      <a:pt x="0" y="238"/>
                      <a:pt x="60" y="298"/>
                      <a:pt x="155" y="298"/>
                    </a:cubicBezTo>
                    <a:lnTo>
                      <a:pt x="2179" y="298"/>
                    </a:lnTo>
                    <a:cubicBezTo>
                      <a:pt x="2263" y="274"/>
                      <a:pt x="2322" y="214"/>
                      <a:pt x="2322" y="143"/>
                    </a:cubicBezTo>
                    <a:cubicBezTo>
                      <a:pt x="2322" y="71"/>
                      <a:pt x="2263" y="0"/>
                      <a:pt x="21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2138;p44">
                <a:extLst>
                  <a:ext uri="{FF2B5EF4-FFF2-40B4-BE49-F238E27FC236}">
                    <a16:creationId xmlns:a16="http://schemas.microsoft.com/office/drawing/2014/main" id="{DF0868E7-1428-AA43-B018-E9D8893A0D75}"/>
                  </a:ext>
                </a:extLst>
              </p:cNvPr>
              <p:cNvSpPr/>
              <p:nvPr/>
            </p:nvSpPr>
            <p:spPr>
              <a:xfrm>
                <a:off x="6662511" y="3103752"/>
                <a:ext cx="73941" cy="27310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858" extrusionOk="0">
                    <a:moveTo>
                      <a:pt x="2037" y="298"/>
                    </a:moveTo>
                    <a:lnTo>
                      <a:pt x="2037" y="584"/>
                    </a:lnTo>
                    <a:lnTo>
                      <a:pt x="298" y="584"/>
                    </a:lnTo>
                    <a:lnTo>
                      <a:pt x="298" y="298"/>
                    </a:lnTo>
                    <a:close/>
                    <a:moveTo>
                      <a:pt x="144" y="0"/>
                    </a:moveTo>
                    <a:cubicBezTo>
                      <a:pt x="72" y="0"/>
                      <a:pt x="1" y="60"/>
                      <a:pt x="1" y="155"/>
                    </a:cubicBezTo>
                    <a:lnTo>
                      <a:pt x="1" y="715"/>
                    </a:lnTo>
                    <a:cubicBezTo>
                      <a:pt x="1" y="786"/>
                      <a:pt x="60" y="858"/>
                      <a:pt x="144" y="858"/>
                    </a:cubicBezTo>
                    <a:lnTo>
                      <a:pt x="2168" y="858"/>
                    </a:lnTo>
                    <a:cubicBezTo>
                      <a:pt x="2251" y="858"/>
                      <a:pt x="2322" y="798"/>
                      <a:pt x="2322" y="715"/>
                    </a:cubicBezTo>
                    <a:lnTo>
                      <a:pt x="2322" y="155"/>
                    </a:lnTo>
                    <a:cubicBezTo>
                      <a:pt x="2322" y="72"/>
                      <a:pt x="2263" y="0"/>
                      <a:pt x="2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2139;p44">
                <a:extLst>
                  <a:ext uri="{FF2B5EF4-FFF2-40B4-BE49-F238E27FC236}">
                    <a16:creationId xmlns:a16="http://schemas.microsoft.com/office/drawing/2014/main" id="{CDE04D5E-A9E4-2F4C-97A5-F7C08282FAE3}"/>
                  </a:ext>
                </a:extLst>
              </p:cNvPr>
              <p:cNvSpPr/>
              <p:nvPr/>
            </p:nvSpPr>
            <p:spPr>
              <a:xfrm>
                <a:off x="6662893" y="3140134"/>
                <a:ext cx="73941" cy="9485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98" extrusionOk="0">
                    <a:moveTo>
                      <a:pt x="155" y="0"/>
                    </a:moveTo>
                    <a:cubicBezTo>
                      <a:pt x="72" y="0"/>
                      <a:pt x="1" y="60"/>
                      <a:pt x="1" y="155"/>
                    </a:cubicBezTo>
                    <a:cubicBezTo>
                      <a:pt x="1" y="238"/>
                      <a:pt x="60" y="298"/>
                      <a:pt x="155" y="298"/>
                    </a:cubicBezTo>
                    <a:lnTo>
                      <a:pt x="2180" y="298"/>
                    </a:lnTo>
                    <a:cubicBezTo>
                      <a:pt x="2251" y="298"/>
                      <a:pt x="2322" y="238"/>
                      <a:pt x="2322" y="155"/>
                    </a:cubicBezTo>
                    <a:cubicBezTo>
                      <a:pt x="2322" y="60"/>
                      <a:pt x="2251" y="0"/>
                      <a:pt x="218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05" name="Google Shape;2140;p44">
            <a:extLst>
              <a:ext uri="{FF2B5EF4-FFF2-40B4-BE49-F238E27FC236}">
                <a16:creationId xmlns:a16="http://schemas.microsoft.com/office/drawing/2014/main" id="{163456F2-202E-4243-8761-A3E17F2C2C9B}"/>
              </a:ext>
            </a:extLst>
          </p:cNvPr>
          <p:cNvGrpSpPr/>
          <p:nvPr/>
        </p:nvGrpSpPr>
        <p:grpSpPr>
          <a:xfrm>
            <a:off x="5638250" y="1389704"/>
            <a:ext cx="693367" cy="691800"/>
            <a:chOff x="2718763" y="1281375"/>
            <a:chExt cx="520025" cy="518850"/>
          </a:xfrm>
        </p:grpSpPr>
        <p:sp>
          <p:nvSpPr>
            <p:cNvPr id="106" name="Google Shape;2141;p44">
              <a:extLst>
                <a:ext uri="{FF2B5EF4-FFF2-40B4-BE49-F238E27FC236}">
                  <a16:creationId xmlns:a16="http://schemas.microsoft.com/office/drawing/2014/main" id="{9AB932B2-FD65-BC46-9AE2-144FF955120F}"/>
                </a:ext>
              </a:extLst>
            </p:cNvPr>
            <p:cNvSpPr/>
            <p:nvPr/>
          </p:nvSpPr>
          <p:spPr>
            <a:xfrm>
              <a:off x="2718763" y="1281375"/>
              <a:ext cx="520025" cy="518850"/>
            </a:xfrm>
            <a:custGeom>
              <a:avLst/>
              <a:gdLst/>
              <a:ahLst/>
              <a:cxnLst/>
              <a:rect l="l" t="t" r="r" b="b"/>
              <a:pathLst>
                <a:path w="20801" h="20754" extrusionOk="0">
                  <a:moveTo>
                    <a:pt x="10418" y="1"/>
                  </a:moveTo>
                  <a:cubicBezTo>
                    <a:pt x="4691" y="1"/>
                    <a:pt x="0" y="4656"/>
                    <a:pt x="0" y="10383"/>
                  </a:cubicBezTo>
                  <a:lnTo>
                    <a:pt x="0" y="20753"/>
                  </a:lnTo>
                  <a:lnTo>
                    <a:pt x="10454" y="20753"/>
                  </a:lnTo>
                  <a:cubicBezTo>
                    <a:pt x="16181" y="20753"/>
                    <a:pt x="20800" y="16110"/>
                    <a:pt x="20800" y="10383"/>
                  </a:cubicBezTo>
                  <a:cubicBezTo>
                    <a:pt x="20800" y="4656"/>
                    <a:pt x="16157" y="1"/>
                    <a:pt x="10418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07" name="Google Shape;2142;p44">
              <a:extLst>
                <a:ext uri="{FF2B5EF4-FFF2-40B4-BE49-F238E27FC236}">
                  <a16:creationId xmlns:a16="http://schemas.microsoft.com/office/drawing/2014/main" id="{78E0E83A-C2EB-7048-8601-D6E0B02B6A18}"/>
                </a:ext>
              </a:extLst>
            </p:cNvPr>
            <p:cNvSpPr/>
            <p:nvPr/>
          </p:nvSpPr>
          <p:spPr>
            <a:xfrm>
              <a:off x="2777088" y="1337950"/>
              <a:ext cx="405725" cy="405725"/>
            </a:xfrm>
            <a:custGeom>
              <a:avLst/>
              <a:gdLst/>
              <a:ahLst/>
              <a:cxnLst/>
              <a:rect l="l" t="t" r="r" b="b"/>
              <a:pathLst>
                <a:path w="16229" h="16229" extrusionOk="0">
                  <a:moveTo>
                    <a:pt x="8121" y="0"/>
                  </a:moveTo>
                  <a:cubicBezTo>
                    <a:pt x="3632" y="0"/>
                    <a:pt x="1" y="3632"/>
                    <a:pt x="1" y="8120"/>
                  </a:cubicBezTo>
                  <a:cubicBezTo>
                    <a:pt x="1" y="12597"/>
                    <a:pt x="3632" y="16228"/>
                    <a:pt x="8121" y="16228"/>
                  </a:cubicBezTo>
                  <a:cubicBezTo>
                    <a:pt x="12597" y="16228"/>
                    <a:pt x="16229" y="12597"/>
                    <a:pt x="16229" y="8120"/>
                  </a:cubicBezTo>
                  <a:cubicBezTo>
                    <a:pt x="16229" y="3632"/>
                    <a:pt x="12597" y="0"/>
                    <a:pt x="8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2143;p44">
              <a:extLst>
                <a:ext uri="{FF2B5EF4-FFF2-40B4-BE49-F238E27FC236}">
                  <a16:creationId xmlns:a16="http://schemas.microsoft.com/office/drawing/2014/main" id="{C043AC71-8D35-A24E-BBBC-CA1A014CF3C3}"/>
                </a:ext>
              </a:extLst>
            </p:cNvPr>
            <p:cNvSpPr/>
            <p:nvPr/>
          </p:nvSpPr>
          <p:spPr>
            <a:xfrm>
              <a:off x="2777088" y="1337950"/>
              <a:ext cx="405725" cy="216400"/>
            </a:xfrm>
            <a:custGeom>
              <a:avLst/>
              <a:gdLst/>
              <a:ahLst/>
              <a:cxnLst/>
              <a:rect l="l" t="t" r="r" b="b"/>
              <a:pathLst>
                <a:path w="16229" h="8656" extrusionOk="0">
                  <a:moveTo>
                    <a:pt x="8121" y="0"/>
                  </a:moveTo>
                  <a:cubicBezTo>
                    <a:pt x="3632" y="0"/>
                    <a:pt x="1" y="3632"/>
                    <a:pt x="1" y="8120"/>
                  </a:cubicBezTo>
                  <a:cubicBezTo>
                    <a:pt x="1" y="8287"/>
                    <a:pt x="1" y="8477"/>
                    <a:pt x="24" y="8656"/>
                  </a:cubicBezTo>
                  <a:cubicBezTo>
                    <a:pt x="298" y="4417"/>
                    <a:pt x="3811" y="1095"/>
                    <a:pt x="8121" y="1095"/>
                  </a:cubicBezTo>
                  <a:cubicBezTo>
                    <a:pt x="12407" y="1095"/>
                    <a:pt x="15931" y="4417"/>
                    <a:pt x="16205" y="8656"/>
                  </a:cubicBezTo>
                  <a:cubicBezTo>
                    <a:pt x="16229" y="8477"/>
                    <a:pt x="16229" y="8287"/>
                    <a:pt x="16229" y="8120"/>
                  </a:cubicBezTo>
                  <a:cubicBezTo>
                    <a:pt x="16229" y="3632"/>
                    <a:pt x="12597" y="0"/>
                    <a:pt x="8121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9" name="Google Shape;2144;p44">
              <a:extLst>
                <a:ext uri="{FF2B5EF4-FFF2-40B4-BE49-F238E27FC236}">
                  <a16:creationId xmlns:a16="http://schemas.microsoft.com/office/drawing/2014/main" id="{3431B1AC-5E57-674D-8029-816A4A37BB0D}"/>
                </a:ext>
              </a:extLst>
            </p:cNvPr>
            <p:cNvGrpSpPr/>
            <p:nvPr/>
          </p:nvGrpSpPr>
          <p:grpSpPr>
            <a:xfrm>
              <a:off x="2932890" y="1625167"/>
              <a:ext cx="127551" cy="30086"/>
              <a:chOff x="2416866" y="2706195"/>
              <a:chExt cx="144796" cy="34154"/>
            </a:xfrm>
          </p:grpSpPr>
          <p:sp>
            <p:nvSpPr>
              <p:cNvPr id="110" name="Google Shape;2145;p44">
                <a:extLst>
                  <a:ext uri="{FF2B5EF4-FFF2-40B4-BE49-F238E27FC236}">
                    <a16:creationId xmlns:a16="http://schemas.microsoft.com/office/drawing/2014/main" id="{C126B96C-0B49-B347-8C29-1E8A4979F7CC}"/>
                  </a:ext>
                </a:extLst>
              </p:cNvPr>
              <p:cNvSpPr/>
              <p:nvPr/>
            </p:nvSpPr>
            <p:spPr>
              <a:xfrm>
                <a:off x="2416866" y="2706195"/>
                <a:ext cx="34122" cy="34154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073" extrusionOk="0">
                    <a:moveTo>
                      <a:pt x="536" y="275"/>
                    </a:moveTo>
                    <a:cubicBezTo>
                      <a:pt x="679" y="275"/>
                      <a:pt x="798" y="394"/>
                      <a:pt x="798" y="525"/>
                    </a:cubicBezTo>
                    <a:cubicBezTo>
                      <a:pt x="798" y="656"/>
                      <a:pt x="679" y="775"/>
                      <a:pt x="536" y="775"/>
                    </a:cubicBezTo>
                    <a:cubicBezTo>
                      <a:pt x="405" y="775"/>
                      <a:pt x="286" y="656"/>
                      <a:pt x="286" y="525"/>
                    </a:cubicBezTo>
                    <a:cubicBezTo>
                      <a:pt x="286" y="394"/>
                      <a:pt x="393" y="275"/>
                      <a:pt x="536" y="275"/>
                    </a:cubicBezTo>
                    <a:close/>
                    <a:moveTo>
                      <a:pt x="536" y="1"/>
                    </a:moveTo>
                    <a:cubicBezTo>
                      <a:pt x="238" y="1"/>
                      <a:pt x="0" y="239"/>
                      <a:pt x="0" y="536"/>
                    </a:cubicBezTo>
                    <a:cubicBezTo>
                      <a:pt x="0" y="834"/>
                      <a:pt x="238" y="1072"/>
                      <a:pt x="536" y="1072"/>
                    </a:cubicBezTo>
                    <a:cubicBezTo>
                      <a:pt x="833" y="1072"/>
                      <a:pt x="1072" y="834"/>
                      <a:pt x="1072" y="536"/>
                    </a:cubicBezTo>
                    <a:cubicBezTo>
                      <a:pt x="1072" y="239"/>
                      <a:pt x="833" y="1"/>
                      <a:pt x="5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1" name="Google Shape;2146;p44">
                <a:extLst>
                  <a:ext uri="{FF2B5EF4-FFF2-40B4-BE49-F238E27FC236}">
                    <a16:creationId xmlns:a16="http://schemas.microsoft.com/office/drawing/2014/main" id="{A89B5AFA-9F3E-874F-9D4A-EE171C478059}"/>
                  </a:ext>
                </a:extLst>
              </p:cNvPr>
              <p:cNvSpPr/>
              <p:nvPr/>
            </p:nvSpPr>
            <p:spPr>
              <a:xfrm>
                <a:off x="2527126" y="2706195"/>
                <a:ext cx="34536" cy="34154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73" extrusionOk="0">
                    <a:moveTo>
                      <a:pt x="537" y="275"/>
                    </a:moveTo>
                    <a:cubicBezTo>
                      <a:pt x="679" y="275"/>
                      <a:pt x="798" y="394"/>
                      <a:pt x="798" y="525"/>
                    </a:cubicBezTo>
                    <a:cubicBezTo>
                      <a:pt x="798" y="656"/>
                      <a:pt x="679" y="775"/>
                      <a:pt x="537" y="775"/>
                    </a:cubicBezTo>
                    <a:cubicBezTo>
                      <a:pt x="406" y="775"/>
                      <a:pt x="287" y="656"/>
                      <a:pt x="287" y="525"/>
                    </a:cubicBezTo>
                    <a:cubicBezTo>
                      <a:pt x="287" y="394"/>
                      <a:pt x="406" y="275"/>
                      <a:pt x="537" y="275"/>
                    </a:cubicBezTo>
                    <a:close/>
                    <a:moveTo>
                      <a:pt x="537" y="1"/>
                    </a:moveTo>
                    <a:cubicBezTo>
                      <a:pt x="239" y="1"/>
                      <a:pt x="1" y="239"/>
                      <a:pt x="1" y="536"/>
                    </a:cubicBezTo>
                    <a:cubicBezTo>
                      <a:pt x="1" y="834"/>
                      <a:pt x="239" y="1072"/>
                      <a:pt x="537" y="1072"/>
                    </a:cubicBezTo>
                    <a:cubicBezTo>
                      <a:pt x="834" y="1072"/>
                      <a:pt x="1084" y="834"/>
                      <a:pt x="1084" y="536"/>
                    </a:cubicBezTo>
                    <a:cubicBezTo>
                      <a:pt x="1084" y="239"/>
                      <a:pt x="834" y="1"/>
                      <a:pt x="5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13" name="Google Shape;2148;p44">
            <a:extLst>
              <a:ext uri="{FF2B5EF4-FFF2-40B4-BE49-F238E27FC236}">
                <a16:creationId xmlns:a16="http://schemas.microsoft.com/office/drawing/2014/main" id="{9C72FEE5-EB06-FF41-A1BD-71098BE35DE8}"/>
              </a:ext>
            </a:extLst>
          </p:cNvPr>
          <p:cNvGrpSpPr/>
          <p:nvPr/>
        </p:nvGrpSpPr>
        <p:grpSpPr>
          <a:xfrm>
            <a:off x="4319017" y="4063439"/>
            <a:ext cx="1033100" cy="1033500"/>
            <a:chOff x="4020988" y="2580350"/>
            <a:chExt cx="774825" cy="775125"/>
          </a:xfrm>
        </p:grpSpPr>
        <p:sp>
          <p:nvSpPr>
            <p:cNvPr id="117" name="Google Shape;2149;p44">
              <a:extLst>
                <a:ext uri="{FF2B5EF4-FFF2-40B4-BE49-F238E27FC236}">
                  <a16:creationId xmlns:a16="http://schemas.microsoft.com/office/drawing/2014/main" id="{AF7D1019-A2E8-AA48-A1E3-F20C0375682C}"/>
                </a:ext>
              </a:extLst>
            </p:cNvPr>
            <p:cNvSpPr/>
            <p:nvPr/>
          </p:nvSpPr>
          <p:spPr>
            <a:xfrm>
              <a:off x="4020988" y="2580350"/>
              <a:ext cx="774825" cy="775125"/>
            </a:xfrm>
            <a:custGeom>
              <a:avLst/>
              <a:gdLst/>
              <a:ahLst/>
              <a:cxnLst/>
              <a:rect l="l" t="t" r="r" b="b"/>
              <a:pathLst>
                <a:path w="30993" h="31005" extrusionOk="0">
                  <a:moveTo>
                    <a:pt x="15491" y="1"/>
                  </a:moveTo>
                  <a:cubicBezTo>
                    <a:pt x="6918" y="1"/>
                    <a:pt x="1" y="6942"/>
                    <a:pt x="1" y="15514"/>
                  </a:cubicBezTo>
                  <a:lnTo>
                    <a:pt x="1" y="31004"/>
                  </a:lnTo>
                  <a:lnTo>
                    <a:pt x="15467" y="31004"/>
                  </a:lnTo>
                  <a:cubicBezTo>
                    <a:pt x="24040" y="31004"/>
                    <a:pt x="30993" y="24063"/>
                    <a:pt x="30993" y="15503"/>
                  </a:cubicBezTo>
                  <a:cubicBezTo>
                    <a:pt x="30993" y="6930"/>
                    <a:pt x="24063" y="1"/>
                    <a:pt x="154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21" name="Google Shape;2151;p44">
              <a:extLst>
                <a:ext uri="{FF2B5EF4-FFF2-40B4-BE49-F238E27FC236}">
                  <a16:creationId xmlns:a16="http://schemas.microsoft.com/office/drawing/2014/main" id="{89257EB2-F3BC-AE40-B502-3F9163696C34}"/>
                </a:ext>
              </a:extLst>
            </p:cNvPr>
            <p:cNvSpPr/>
            <p:nvPr/>
          </p:nvSpPr>
          <p:spPr>
            <a:xfrm>
              <a:off x="4104338" y="2664600"/>
              <a:ext cx="607550" cy="323875"/>
            </a:xfrm>
            <a:custGeom>
              <a:avLst/>
              <a:gdLst/>
              <a:ahLst/>
              <a:cxnLst/>
              <a:rect l="l" t="t" r="r" b="b"/>
              <a:pathLst>
                <a:path w="24302" h="12955" extrusionOk="0">
                  <a:moveTo>
                    <a:pt x="12133" y="0"/>
                  </a:moveTo>
                  <a:cubicBezTo>
                    <a:pt x="5430" y="0"/>
                    <a:pt x="1" y="5429"/>
                    <a:pt x="1" y="12144"/>
                  </a:cubicBezTo>
                  <a:cubicBezTo>
                    <a:pt x="1" y="12418"/>
                    <a:pt x="1" y="12692"/>
                    <a:pt x="24" y="12954"/>
                  </a:cubicBezTo>
                  <a:cubicBezTo>
                    <a:pt x="453" y="6620"/>
                    <a:pt x="5716" y="1631"/>
                    <a:pt x="12133" y="1631"/>
                  </a:cubicBezTo>
                  <a:cubicBezTo>
                    <a:pt x="18562" y="1631"/>
                    <a:pt x="23825" y="6620"/>
                    <a:pt x="24254" y="12954"/>
                  </a:cubicBezTo>
                  <a:cubicBezTo>
                    <a:pt x="24277" y="12692"/>
                    <a:pt x="24301" y="12418"/>
                    <a:pt x="24301" y="12144"/>
                  </a:cubicBezTo>
                  <a:cubicBezTo>
                    <a:pt x="24301" y="5429"/>
                    <a:pt x="18848" y="0"/>
                    <a:pt x="12133" y="0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3" name="Google Shape;2152;p44">
              <a:extLst>
                <a:ext uri="{FF2B5EF4-FFF2-40B4-BE49-F238E27FC236}">
                  <a16:creationId xmlns:a16="http://schemas.microsoft.com/office/drawing/2014/main" id="{3D0DCCFE-AA8A-AE4B-90D2-821E16E50D86}"/>
                </a:ext>
              </a:extLst>
            </p:cNvPr>
            <p:cNvGrpSpPr/>
            <p:nvPr/>
          </p:nvGrpSpPr>
          <p:grpSpPr>
            <a:xfrm>
              <a:off x="4231239" y="2792567"/>
              <a:ext cx="354338" cy="351595"/>
              <a:chOff x="5618805" y="2440924"/>
              <a:chExt cx="345292" cy="342618"/>
            </a:xfrm>
          </p:grpSpPr>
          <p:sp>
            <p:nvSpPr>
              <p:cNvPr id="124" name="Google Shape;2153;p44">
                <a:extLst>
                  <a:ext uri="{FF2B5EF4-FFF2-40B4-BE49-F238E27FC236}">
                    <a16:creationId xmlns:a16="http://schemas.microsoft.com/office/drawing/2014/main" id="{60D9C28E-AD1A-5A4A-A0EE-6E21D6613892}"/>
                  </a:ext>
                </a:extLst>
              </p:cNvPr>
              <p:cNvSpPr/>
              <p:nvPr/>
            </p:nvSpPr>
            <p:spPr>
              <a:xfrm>
                <a:off x="5742751" y="2440924"/>
                <a:ext cx="221346" cy="222110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6978" extrusionOk="0">
                    <a:moveTo>
                      <a:pt x="3477" y="346"/>
                    </a:moveTo>
                    <a:cubicBezTo>
                      <a:pt x="5203" y="346"/>
                      <a:pt x="6596" y="1453"/>
                      <a:pt x="6596" y="2798"/>
                    </a:cubicBezTo>
                    <a:cubicBezTo>
                      <a:pt x="6596" y="3989"/>
                      <a:pt x="5513" y="5001"/>
                      <a:pt x="4025" y="5215"/>
                    </a:cubicBezTo>
                    <a:cubicBezTo>
                      <a:pt x="3941" y="5227"/>
                      <a:pt x="3882" y="5299"/>
                      <a:pt x="3882" y="5394"/>
                    </a:cubicBezTo>
                    <a:cubicBezTo>
                      <a:pt x="3786" y="5953"/>
                      <a:pt x="3370" y="6418"/>
                      <a:pt x="2846" y="6573"/>
                    </a:cubicBezTo>
                    <a:cubicBezTo>
                      <a:pt x="3060" y="6227"/>
                      <a:pt x="3144" y="5811"/>
                      <a:pt x="3084" y="5394"/>
                    </a:cubicBezTo>
                    <a:cubicBezTo>
                      <a:pt x="3084" y="5299"/>
                      <a:pt x="3024" y="5215"/>
                      <a:pt x="2941" y="5215"/>
                    </a:cubicBezTo>
                    <a:cubicBezTo>
                      <a:pt x="1429" y="5001"/>
                      <a:pt x="346" y="3989"/>
                      <a:pt x="346" y="2798"/>
                    </a:cubicBezTo>
                    <a:cubicBezTo>
                      <a:pt x="346" y="1453"/>
                      <a:pt x="1751" y="346"/>
                      <a:pt x="3477" y="346"/>
                    </a:cubicBezTo>
                    <a:close/>
                    <a:moveTo>
                      <a:pt x="3477" y="0"/>
                    </a:moveTo>
                    <a:cubicBezTo>
                      <a:pt x="2548" y="0"/>
                      <a:pt x="1691" y="286"/>
                      <a:pt x="1036" y="810"/>
                    </a:cubicBezTo>
                    <a:cubicBezTo>
                      <a:pt x="357" y="1346"/>
                      <a:pt x="0" y="2048"/>
                      <a:pt x="0" y="2798"/>
                    </a:cubicBezTo>
                    <a:cubicBezTo>
                      <a:pt x="0" y="4120"/>
                      <a:pt x="1155" y="5251"/>
                      <a:pt x="2739" y="5537"/>
                    </a:cubicBezTo>
                    <a:cubicBezTo>
                      <a:pt x="2774" y="5953"/>
                      <a:pt x="2620" y="6382"/>
                      <a:pt x="2322" y="6680"/>
                    </a:cubicBezTo>
                    <a:cubicBezTo>
                      <a:pt x="2286" y="6727"/>
                      <a:pt x="2262" y="6799"/>
                      <a:pt x="2298" y="6882"/>
                    </a:cubicBezTo>
                    <a:cubicBezTo>
                      <a:pt x="2322" y="6942"/>
                      <a:pt x="2382" y="6977"/>
                      <a:pt x="2465" y="6977"/>
                    </a:cubicBezTo>
                    <a:cubicBezTo>
                      <a:pt x="3310" y="6977"/>
                      <a:pt x="4037" y="6370"/>
                      <a:pt x="4215" y="5537"/>
                    </a:cubicBezTo>
                    <a:cubicBezTo>
                      <a:pt x="4965" y="5418"/>
                      <a:pt x="5632" y="5096"/>
                      <a:pt x="6120" y="4632"/>
                    </a:cubicBezTo>
                    <a:cubicBezTo>
                      <a:pt x="6656" y="4120"/>
                      <a:pt x="6954" y="3465"/>
                      <a:pt x="6954" y="2798"/>
                    </a:cubicBezTo>
                    <a:cubicBezTo>
                      <a:pt x="6942" y="2048"/>
                      <a:pt x="6584" y="1334"/>
                      <a:pt x="5918" y="810"/>
                    </a:cubicBezTo>
                    <a:cubicBezTo>
                      <a:pt x="5263" y="286"/>
                      <a:pt x="4394" y="0"/>
                      <a:pt x="347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" name="Google Shape;2154;p44">
                <a:extLst>
                  <a:ext uri="{FF2B5EF4-FFF2-40B4-BE49-F238E27FC236}">
                    <a16:creationId xmlns:a16="http://schemas.microsoft.com/office/drawing/2014/main" id="{7CD54B0D-268C-3E4D-9929-9C1F6A835456}"/>
                  </a:ext>
                </a:extLst>
              </p:cNvPr>
              <p:cNvSpPr/>
              <p:nvPr/>
            </p:nvSpPr>
            <p:spPr>
              <a:xfrm>
                <a:off x="5810581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84" y="1"/>
                      <a:pt x="1" y="96"/>
                      <a:pt x="1" y="179"/>
                    </a:cubicBezTo>
                    <a:cubicBezTo>
                      <a:pt x="1" y="263"/>
                      <a:pt x="96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" name="Google Shape;2155;p44">
                <a:extLst>
                  <a:ext uri="{FF2B5EF4-FFF2-40B4-BE49-F238E27FC236}">
                    <a16:creationId xmlns:a16="http://schemas.microsoft.com/office/drawing/2014/main" id="{7998EB79-53F1-2E42-BFE5-1982C9D23C73}"/>
                  </a:ext>
                </a:extLst>
              </p:cNvPr>
              <p:cNvSpPr/>
              <p:nvPr/>
            </p:nvSpPr>
            <p:spPr>
              <a:xfrm>
                <a:off x="5884490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95" y="358"/>
                      <a:pt x="179" y="358"/>
                    </a:cubicBezTo>
                    <a:cubicBezTo>
                      <a:pt x="286" y="358"/>
                      <a:pt x="357" y="263"/>
                      <a:pt x="357" y="179"/>
                    </a:cubicBezTo>
                    <a:cubicBezTo>
                      <a:pt x="357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" name="Google Shape;2156;p44">
                <a:extLst>
                  <a:ext uri="{FF2B5EF4-FFF2-40B4-BE49-F238E27FC236}">
                    <a16:creationId xmlns:a16="http://schemas.microsoft.com/office/drawing/2014/main" id="{F316B878-3BE6-5648-9C7B-E149D20ACB2D}"/>
                  </a:ext>
                </a:extLst>
              </p:cNvPr>
              <p:cNvSpPr/>
              <p:nvPr/>
            </p:nvSpPr>
            <p:spPr>
              <a:xfrm>
                <a:off x="5847727" y="2523905"/>
                <a:ext cx="11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5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cubicBezTo>
                      <a:pt x="0" y="263"/>
                      <a:pt x="84" y="358"/>
                      <a:pt x="179" y="358"/>
                    </a:cubicBezTo>
                    <a:cubicBezTo>
                      <a:pt x="286" y="358"/>
                      <a:pt x="358" y="263"/>
                      <a:pt x="358" y="179"/>
                    </a:cubicBezTo>
                    <a:cubicBezTo>
                      <a:pt x="358" y="96"/>
                      <a:pt x="286" y="1"/>
                      <a:pt x="1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" name="Google Shape;2157;p44">
                <a:extLst>
                  <a:ext uri="{FF2B5EF4-FFF2-40B4-BE49-F238E27FC236}">
                    <a16:creationId xmlns:a16="http://schemas.microsoft.com/office/drawing/2014/main" id="{58BA7539-7397-A640-8195-38C2EBD124FB}"/>
                  </a:ext>
                </a:extLst>
              </p:cNvPr>
              <p:cNvSpPr/>
              <p:nvPr/>
            </p:nvSpPr>
            <p:spPr>
              <a:xfrm>
                <a:off x="5618805" y="2516616"/>
                <a:ext cx="270269" cy="266926"/>
              </a:xfrm>
              <a:custGeom>
                <a:avLst/>
                <a:gdLst/>
                <a:ahLst/>
                <a:cxnLst/>
                <a:rect l="l" t="t" r="r" b="b"/>
                <a:pathLst>
                  <a:path w="8491" h="8386" extrusionOk="0">
                    <a:moveTo>
                      <a:pt x="1269" y="0"/>
                    </a:moveTo>
                    <a:cubicBezTo>
                      <a:pt x="1224" y="0"/>
                      <a:pt x="1177" y="18"/>
                      <a:pt x="1144" y="51"/>
                    </a:cubicBezTo>
                    <a:cubicBezTo>
                      <a:pt x="1108" y="87"/>
                      <a:pt x="168" y="956"/>
                      <a:pt x="96" y="1706"/>
                    </a:cubicBezTo>
                    <a:cubicBezTo>
                      <a:pt x="1" y="2671"/>
                      <a:pt x="989" y="4385"/>
                      <a:pt x="2549" y="5933"/>
                    </a:cubicBezTo>
                    <a:cubicBezTo>
                      <a:pt x="4037" y="7421"/>
                      <a:pt x="5656" y="8386"/>
                      <a:pt x="6645" y="8386"/>
                    </a:cubicBezTo>
                    <a:lnTo>
                      <a:pt x="6776" y="8386"/>
                    </a:lnTo>
                    <a:cubicBezTo>
                      <a:pt x="7514" y="8314"/>
                      <a:pt x="8395" y="7374"/>
                      <a:pt x="8431" y="7326"/>
                    </a:cubicBezTo>
                    <a:cubicBezTo>
                      <a:pt x="8490" y="7266"/>
                      <a:pt x="8490" y="7159"/>
                      <a:pt x="8442" y="7100"/>
                    </a:cubicBezTo>
                    <a:cubicBezTo>
                      <a:pt x="8407" y="7076"/>
                      <a:pt x="7990" y="6540"/>
                      <a:pt x="7502" y="6052"/>
                    </a:cubicBezTo>
                    <a:cubicBezTo>
                      <a:pt x="7002" y="5540"/>
                      <a:pt x="6478" y="5123"/>
                      <a:pt x="6442" y="5111"/>
                    </a:cubicBezTo>
                    <a:cubicBezTo>
                      <a:pt x="6410" y="5085"/>
                      <a:pt x="6375" y="5072"/>
                      <a:pt x="6342" y="5072"/>
                    </a:cubicBezTo>
                    <a:cubicBezTo>
                      <a:pt x="6301" y="5072"/>
                      <a:pt x="6261" y="5091"/>
                      <a:pt x="6228" y="5123"/>
                    </a:cubicBezTo>
                    <a:lnTo>
                      <a:pt x="5573" y="5778"/>
                    </a:lnTo>
                    <a:lnTo>
                      <a:pt x="3442" y="3659"/>
                    </a:lnTo>
                    <a:cubicBezTo>
                      <a:pt x="3406" y="3617"/>
                      <a:pt x="3361" y="3596"/>
                      <a:pt x="3318" y="3596"/>
                    </a:cubicBezTo>
                    <a:cubicBezTo>
                      <a:pt x="3275" y="3596"/>
                      <a:pt x="3233" y="3617"/>
                      <a:pt x="3204" y="3659"/>
                    </a:cubicBezTo>
                    <a:cubicBezTo>
                      <a:pt x="3132" y="3730"/>
                      <a:pt x="3132" y="3837"/>
                      <a:pt x="3204" y="3897"/>
                    </a:cubicBezTo>
                    <a:lnTo>
                      <a:pt x="5466" y="6159"/>
                    </a:lnTo>
                    <a:cubicBezTo>
                      <a:pt x="5490" y="6183"/>
                      <a:pt x="5537" y="6195"/>
                      <a:pt x="5585" y="6195"/>
                    </a:cubicBezTo>
                    <a:cubicBezTo>
                      <a:pt x="5633" y="6195"/>
                      <a:pt x="5668" y="6183"/>
                      <a:pt x="5704" y="6159"/>
                    </a:cubicBezTo>
                    <a:lnTo>
                      <a:pt x="6371" y="5480"/>
                    </a:lnTo>
                    <a:cubicBezTo>
                      <a:pt x="6549" y="5635"/>
                      <a:pt x="6918" y="5945"/>
                      <a:pt x="7264" y="6290"/>
                    </a:cubicBezTo>
                    <a:cubicBezTo>
                      <a:pt x="7609" y="6635"/>
                      <a:pt x="7919" y="7004"/>
                      <a:pt x="8085" y="7195"/>
                    </a:cubicBezTo>
                    <a:cubicBezTo>
                      <a:pt x="7788" y="7481"/>
                      <a:pt x="7204" y="7981"/>
                      <a:pt x="6764" y="8028"/>
                    </a:cubicBezTo>
                    <a:cubicBezTo>
                      <a:pt x="6733" y="8031"/>
                      <a:pt x="6702" y="8032"/>
                      <a:pt x="6670" y="8032"/>
                    </a:cubicBezTo>
                    <a:cubicBezTo>
                      <a:pt x="5782" y="8032"/>
                      <a:pt x="4224" y="7085"/>
                      <a:pt x="2811" y="5683"/>
                    </a:cubicBezTo>
                    <a:cubicBezTo>
                      <a:pt x="1358" y="4218"/>
                      <a:pt x="394" y="2599"/>
                      <a:pt x="465" y="1730"/>
                    </a:cubicBezTo>
                    <a:cubicBezTo>
                      <a:pt x="513" y="1289"/>
                      <a:pt x="1013" y="706"/>
                      <a:pt x="1299" y="408"/>
                    </a:cubicBezTo>
                    <a:cubicBezTo>
                      <a:pt x="1477" y="563"/>
                      <a:pt x="1846" y="873"/>
                      <a:pt x="2204" y="1230"/>
                    </a:cubicBezTo>
                    <a:cubicBezTo>
                      <a:pt x="2549" y="1575"/>
                      <a:pt x="2858" y="1944"/>
                      <a:pt x="3013" y="2123"/>
                    </a:cubicBezTo>
                    <a:lnTo>
                      <a:pt x="2335" y="2790"/>
                    </a:lnTo>
                    <a:cubicBezTo>
                      <a:pt x="2263" y="2861"/>
                      <a:pt x="2263" y="2968"/>
                      <a:pt x="2335" y="3028"/>
                    </a:cubicBezTo>
                    <a:lnTo>
                      <a:pt x="2716" y="3397"/>
                    </a:lnTo>
                    <a:cubicBezTo>
                      <a:pt x="2751" y="3439"/>
                      <a:pt x="2796" y="3459"/>
                      <a:pt x="2838" y="3459"/>
                    </a:cubicBezTo>
                    <a:cubicBezTo>
                      <a:pt x="2879" y="3459"/>
                      <a:pt x="2918" y="3439"/>
                      <a:pt x="2942" y="3397"/>
                    </a:cubicBezTo>
                    <a:cubicBezTo>
                      <a:pt x="3025" y="3325"/>
                      <a:pt x="3025" y="3218"/>
                      <a:pt x="2942" y="3159"/>
                    </a:cubicBezTo>
                    <a:lnTo>
                      <a:pt x="2692" y="2909"/>
                    </a:lnTo>
                    <a:lnTo>
                      <a:pt x="3347" y="2254"/>
                    </a:lnTo>
                    <a:cubicBezTo>
                      <a:pt x="3406" y="2194"/>
                      <a:pt x="3430" y="2087"/>
                      <a:pt x="3359" y="2028"/>
                    </a:cubicBezTo>
                    <a:cubicBezTo>
                      <a:pt x="3347" y="2016"/>
                      <a:pt x="2930" y="1480"/>
                      <a:pt x="2430" y="980"/>
                    </a:cubicBezTo>
                    <a:cubicBezTo>
                      <a:pt x="1918" y="468"/>
                      <a:pt x="1394" y="51"/>
                      <a:pt x="1370" y="39"/>
                    </a:cubicBezTo>
                    <a:cubicBezTo>
                      <a:pt x="1343" y="12"/>
                      <a:pt x="1307" y="0"/>
                      <a:pt x="12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129" name="Google Shape;2158;p44">
            <a:extLst>
              <a:ext uri="{FF2B5EF4-FFF2-40B4-BE49-F238E27FC236}">
                <a16:creationId xmlns:a16="http://schemas.microsoft.com/office/drawing/2014/main" id="{FF53C659-70E8-924D-ACF3-67B2E4635537}"/>
              </a:ext>
            </a:extLst>
          </p:cNvPr>
          <p:cNvGrpSpPr/>
          <p:nvPr/>
        </p:nvGrpSpPr>
        <p:grpSpPr>
          <a:xfrm>
            <a:off x="3216912" y="1939861"/>
            <a:ext cx="779100" cy="780267"/>
            <a:chOff x="1833213" y="1769250"/>
            <a:chExt cx="584325" cy="585200"/>
          </a:xfrm>
        </p:grpSpPr>
        <p:sp>
          <p:nvSpPr>
            <p:cNvPr id="130" name="Google Shape;2159;p44">
              <a:extLst>
                <a:ext uri="{FF2B5EF4-FFF2-40B4-BE49-F238E27FC236}">
                  <a16:creationId xmlns:a16="http://schemas.microsoft.com/office/drawing/2014/main" id="{C03EFBB4-45B9-6347-BC50-2013FB0BCB78}"/>
                </a:ext>
              </a:extLst>
            </p:cNvPr>
            <p:cNvSpPr/>
            <p:nvPr/>
          </p:nvSpPr>
          <p:spPr>
            <a:xfrm>
              <a:off x="1833213" y="1769250"/>
              <a:ext cx="584325" cy="585200"/>
            </a:xfrm>
            <a:custGeom>
              <a:avLst/>
              <a:gdLst/>
              <a:ahLst/>
              <a:cxnLst/>
              <a:rect l="l" t="t" r="r" b="b"/>
              <a:pathLst>
                <a:path w="23373" h="23408" extrusionOk="0">
                  <a:moveTo>
                    <a:pt x="11669" y="0"/>
                  </a:moveTo>
                  <a:cubicBezTo>
                    <a:pt x="5216" y="0"/>
                    <a:pt x="1" y="5263"/>
                    <a:pt x="1" y="11716"/>
                  </a:cubicBezTo>
                  <a:cubicBezTo>
                    <a:pt x="1" y="18169"/>
                    <a:pt x="5216" y="23408"/>
                    <a:pt x="11669" y="23408"/>
                  </a:cubicBezTo>
                  <a:lnTo>
                    <a:pt x="23373" y="23408"/>
                  </a:lnTo>
                  <a:lnTo>
                    <a:pt x="23373" y="11692"/>
                  </a:lnTo>
                  <a:cubicBezTo>
                    <a:pt x="23373" y="5239"/>
                    <a:pt x="18122" y="0"/>
                    <a:pt x="1166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grpSp>
          <p:nvGrpSpPr>
            <p:cNvPr id="133" name="Google Shape;2162;p44">
              <a:extLst>
                <a:ext uri="{FF2B5EF4-FFF2-40B4-BE49-F238E27FC236}">
                  <a16:creationId xmlns:a16="http://schemas.microsoft.com/office/drawing/2014/main" id="{76B90CBD-CDDC-A946-BFA5-B1EFF7164187}"/>
                </a:ext>
              </a:extLst>
            </p:cNvPr>
            <p:cNvGrpSpPr/>
            <p:nvPr/>
          </p:nvGrpSpPr>
          <p:grpSpPr>
            <a:xfrm>
              <a:off x="1957114" y="1927541"/>
              <a:ext cx="336239" cy="268615"/>
              <a:chOff x="3049653" y="2321468"/>
              <a:chExt cx="362991" cy="290018"/>
            </a:xfrm>
          </p:grpSpPr>
          <p:sp>
            <p:nvSpPr>
              <p:cNvPr id="134" name="Google Shape;2163;p44">
                <a:extLst>
                  <a:ext uri="{FF2B5EF4-FFF2-40B4-BE49-F238E27FC236}">
                    <a16:creationId xmlns:a16="http://schemas.microsoft.com/office/drawing/2014/main" id="{D5215B78-839E-AE49-8E52-1604B27B78AC}"/>
                  </a:ext>
                </a:extLst>
              </p:cNvPr>
              <p:cNvSpPr/>
              <p:nvPr/>
            </p:nvSpPr>
            <p:spPr>
              <a:xfrm>
                <a:off x="3280290" y="2429690"/>
                <a:ext cx="29913" cy="73957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329" extrusionOk="0">
                    <a:moveTo>
                      <a:pt x="200" y="1"/>
                    </a:moveTo>
                    <a:cubicBezTo>
                      <a:pt x="158" y="1"/>
                      <a:pt x="114" y="16"/>
                      <a:pt x="72" y="45"/>
                    </a:cubicBezTo>
                    <a:cubicBezTo>
                      <a:pt x="13" y="93"/>
                      <a:pt x="13" y="200"/>
                      <a:pt x="72" y="283"/>
                    </a:cubicBezTo>
                    <a:cubicBezTo>
                      <a:pt x="572" y="772"/>
                      <a:pt x="572" y="1569"/>
                      <a:pt x="72" y="2046"/>
                    </a:cubicBezTo>
                    <a:cubicBezTo>
                      <a:pt x="1" y="2129"/>
                      <a:pt x="1" y="2224"/>
                      <a:pt x="72" y="2284"/>
                    </a:cubicBezTo>
                    <a:cubicBezTo>
                      <a:pt x="102" y="2313"/>
                      <a:pt x="144" y="2328"/>
                      <a:pt x="187" y="2328"/>
                    </a:cubicBezTo>
                    <a:cubicBezTo>
                      <a:pt x="230" y="2328"/>
                      <a:pt x="275" y="2313"/>
                      <a:pt x="310" y="2284"/>
                    </a:cubicBezTo>
                    <a:cubicBezTo>
                      <a:pt x="941" y="1665"/>
                      <a:pt x="941" y="664"/>
                      <a:pt x="310" y="45"/>
                    </a:cubicBezTo>
                    <a:cubicBezTo>
                      <a:pt x="280" y="16"/>
                      <a:pt x="242" y="1"/>
                      <a:pt x="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" name="Google Shape;2164;p44">
                <a:extLst>
                  <a:ext uri="{FF2B5EF4-FFF2-40B4-BE49-F238E27FC236}">
                    <a16:creationId xmlns:a16="http://schemas.microsoft.com/office/drawing/2014/main" id="{67856DC9-58E0-2345-BBE0-CBA845F0025F}"/>
                  </a:ext>
                </a:extLst>
              </p:cNvPr>
              <p:cNvSpPr/>
              <p:nvPr/>
            </p:nvSpPr>
            <p:spPr>
              <a:xfrm>
                <a:off x="3317729" y="2392250"/>
                <a:ext cx="49570" cy="148836"/>
              </a:xfrm>
              <a:custGeom>
                <a:avLst/>
                <a:gdLst/>
                <a:ahLst/>
                <a:cxnLst/>
                <a:rect l="l" t="t" r="r" b="b"/>
                <a:pathLst>
                  <a:path w="1561" h="4687" extrusionOk="0">
                    <a:moveTo>
                      <a:pt x="183" y="1"/>
                    </a:moveTo>
                    <a:cubicBezTo>
                      <a:pt x="140" y="1"/>
                      <a:pt x="96" y="16"/>
                      <a:pt x="60" y="46"/>
                    </a:cubicBezTo>
                    <a:cubicBezTo>
                      <a:pt x="0" y="105"/>
                      <a:pt x="0" y="212"/>
                      <a:pt x="60" y="284"/>
                    </a:cubicBezTo>
                    <a:cubicBezTo>
                      <a:pt x="1191" y="1415"/>
                      <a:pt x="1191" y="3272"/>
                      <a:pt x="60" y="4403"/>
                    </a:cubicBezTo>
                    <a:cubicBezTo>
                      <a:pt x="0" y="4475"/>
                      <a:pt x="0" y="4582"/>
                      <a:pt x="60" y="4641"/>
                    </a:cubicBezTo>
                    <a:cubicBezTo>
                      <a:pt x="90" y="4671"/>
                      <a:pt x="131" y="4686"/>
                      <a:pt x="175" y="4686"/>
                    </a:cubicBezTo>
                    <a:cubicBezTo>
                      <a:pt x="218" y="4686"/>
                      <a:pt x="262" y="4671"/>
                      <a:pt x="298" y="4641"/>
                    </a:cubicBezTo>
                    <a:cubicBezTo>
                      <a:pt x="1560" y="3379"/>
                      <a:pt x="1560" y="1308"/>
                      <a:pt x="298" y="46"/>
                    </a:cubicBezTo>
                    <a:cubicBezTo>
                      <a:pt x="268" y="16"/>
                      <a:pt x="227" y="1"/>
                      <a:pt x="1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6" name="Google Shape;2165;p44">
                <a:extLst>
                  <a:ext uri="{FF2B5EF4-FFF2-40B4-BE49-F238E27FC236}">
                    <a16:creationId xmlns:a16="http://schemas.microsoft.com/office/drawing/2014/main" id="{E3692140-889D-5A42-AF33-1E37FA640599}"/>
                  </a:ext>
                </a:extLst>
              </p:cNvPr>
              <p:cNvSpPr/>
              <p:nvPr/>
            </p:nvSpPr>
            <p:spPr>
              <a:xfrm>
                <a:off x="3354406" y="2355954"/>
                <a:ext cx="58239" cy="222317"/>
              </a:xfrm>
              <a:custGeom>
                <a:avLst/>
                <a:gdLst/>
                <a:ahLst/>
                <a:cxnLst/>
                <a:rect l="l" t="t" r="r" b="b"/>
                <a:pathLst>
                  <a:path w="1834" h="7001" extrusionOk="0">
                    <a:moveTo>
                      <a:pt x="174" y="1"/>
                    </a:moveTo>
                    <a:cubicBezTo>
                      <a:pt x="131" y="1"/>
                      <a:pt x="90" y="16"/>
                      <a:pt x="60" y="46"/>
                    </a:cubicBezTo>
                    <a:cubicBezTo>
                      <a:pt x="0" y="105"/>
                      <a:pt x="0" y="200"/>
                      <a:pt x="60" y="284"/>
                    </a:cubicBezTo>
                    <a:cubicBezTo>
                      <a:pt x="1834" y="2046"/>
                      <a:pt x="1834" y="4939"/>
                      <a:pt x="60" y="6713"/>
                    </a:cubicBezTo>
                    <a:cubicBezTo>
                      <a:pt x="0" y="6773"/>
                      <a:pt x="0" y="6868"/>
                      <a:pt x="60" y="6951"/>
                    </a:cubicBezTo>
                    <a:cubicBezTo>
                      <a:pt x="88" y="6985"/>
                      <a:pt x="128" y="7000"/>
                      <a:pt x="169" y="7000"/>
                    </a:cubicBezTo>
                    <a:cubicBezTo>
                      <a:pt x="214" y="7000"/>
                      <a:pt x="261" y="6982"/>
                      <a:pt x="298" y="6951"/>
                    </a:cubicBezTo>
                    <a:cubicBezTo>
                      <a:pt x="1227" y="6023"/>
                      <a:pt x="1727" y="4808"/>
                      <a:pt x="1727" y="3498"/>
                    </a:cubicBezTo>
                    <a:cubicBezTo>
                      <a:pt x="1727" y="2189"/>
                      <a:pt x="1227" y="962"/>
                      <a:pt x="298" y="46"/>
                    </a:cubicBezTo>
                    <a:cubicBezTo>
                      <a:pt x="262" y="16"/>
                      <a:pt x="218" y="1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7" name="Google Shape;2166;p44">
                <a:extLst>
                  <a:ext uri="{FF2B5EF4-FFF2-40B4-BE49-F238E27FC236}">
                    <a16:creationId xmlns:a16="http://schemas.microsoft.com/office/drawing/2014/main" id="{E6D0F7EB-C804-FF49-8B60-61BB20D03FCB}"/>
                  </a:ext>
                </a:extLst>
              </p:cNvPr>
              <p:cNvSpPr/>
              <p:nvPr/>
            </p:nvSpPr>
            <p:spPr>
              <a:xfrm>
                <a:off x="3049653" y="2321468"/>
                <a:ext cx="210250" cy="290018"/>
              </a:xfrm>
              <a:custGeom>
                <a:avLst/>
                <a:gdLst/>
                <a:ahLst/>
                <a:cxnLst/>
                <a:rect l="l" t="t" r="r" b="b"/>
                <a:pathLst>
                  <a:path w="6621" h="9133" extrusionOk="0">
                    <a:moveTo>
                      <a:pt x="5216" y="1072"/>
                    </a:moveTo>
                    <a:lnTo>
                      <a:pt x="5216" y="8097"/>
                    </a:lnTo>
                    <a:cubicBezTo>
                      <a:pt x="4156" y="7751"/>
                      <a:pt x="3287" y="7037"/>
                      <a:pt x="2739" y="6061"/>
                    </a:cubicBezTo>
                    <a:lnTo>
                      <a:pt x="2739" y="3084"/>
                    </a:lnTo>
                    <a:cubicBezTo>
                      <a:pt x="3275" y="2120"/>
                      <a:pt x="4156" y="1405"/>
                      <a:pt x="5216" y="1072"/>
                    </a:cubicBezTo>
                    <a:close/>
                    <a:moveTo>
                      <a:pt x="5716" y="0"/>
                    </a:moveTo>
                    <a:cubicBezTo>
                      <a:pt x="5430" y="0"/>
                      <a:pt x="5216" y="215"/>
                      <a:pt x="5216" y="501"/>
                    </a:cubicBezTo>
                    <a:lnTo>
                      <a:pt x="5216" y="691"/>
                    </a:lnTo>
                    <a:cubicBezTo>
                      <a:pt x="4049" y="1048"/>
                      <a:pt x="3096" y="1810"/>
                      <a:pt x="2489" y="2858"/>
                    </a:cubicBezTo>
                    <a:lnTo>
                      <a:pt x="1227" y="2858"/>
                    </a:lnTo>
                    <a:cubicBezTo>
                      <a:pt x="549" y="2858"/>
                      <a:pt x="13" y="3394"/>
                      <a:pt x="13" y="4061"/>
                    </a:cubicBezTo>
                    <a:lnTo>
                      <a:pt x="13" y="5037"/>
                    </a:lnTo>
                    <a:cubicBezTo>
                      <a:pt x="1" y="5692"/>
                      <a:pt x="489" y="6227"/>
                      <a:pt x="1120" y="6275"/>
                    </a:cubicBezTo>
                    <a:cubicBezTo>
                      <a:pt x="1203" y="6275"/>
                      <a:pt x="1287" y="6216"/>
                      <a:pt x="1299" y="6132"/>
                    </a:cubicBezTo>
                    <a:cubicBezTo>
                      <a:pt x="1299" y="6037"/>
                      <a:pt x="1239" y="5966"/>
                      <a:pt x="1144" y="5954"/>
                    </a:cubicBezTo>
                    <a:cubicBezTo>
                      <a:pt x="703" y="5918"/>
                      <a:pt x="346" y="5537"/>
                      <a:pt x="346" y="5073"/>
                    </a:cubicBezTo>
                    <a:lnTo>
                      <a:pt x="346" y="4084"/>
                    </a:lnTo>
                    <a:cubicBezTo>
                      <a:pt x="346" y="3608"/>
                      <a:pt x="727" y="3215"/>
                      <a:pt x="1227" y="3215"/>
                    </a:cubicBezTo>
                    <a:lnTo>
                      <a:pt x="2418" y="3215"/>
                    </a:lnTo>
                    <a:lnTo>
                      <a:pt x="2418" y="5954"/>
                    </a:lnTo>
                    <a:lnTo>
                      <a:pt x="1918" y="5954"/>
                    </a:lnTo>
                    <a:cubicBezTo>
                      <a:pt x="1834" y="5954"/>
                      <a:pt x="1763" y="6025"/>
                      <a:pt x="1763" y="6108"/>
                    </a:cubicBezTo>
                    <a:cubicBezTo>
                      <a:pt x="1763" y="6204"/>
                      <a:pt x="1834" y="6275"/>
                      <a:pt x="1918" y="6275"/>
                    </a:cubicBezTo>
                    <a:lnTo>
                      <a:pt x="2489" y="6275"/>
                    </a:lnTo>
                    <a:cubicBezTo>
                      <a:pt x="3096" y="7323"/>
                      <a:pt x="4049" y="8097"/>
                      <a:pt x="5216" y="8430"/>
                    </a:cubicBezTo>
                    <a:lnTo>
                      <a:pt x="5216" y="8633"/>
                    </a:lnTo>
                    <a:cubicBezTo>
                      <a:pt x="5216" y="8906"/>
                      <a:pt x="5430" y="9133"/>
                      <a:pt x="5716" y="9133"/>
                    </a:cubicBezTo>
                    <a:lnTo>
                      <a:pt x="6121" y="9133"/>
                    </a:lnTo>
                    <a:cubicBezTo>
                      <a:pt x="6406" y="9133"/>
                      <a:pt x="6621" y="8906"/>
                      <a:pt x="6621" y="8633"/>
                    </a:cubicBezTo>
                    <a:lnTo>
                      <a:pt x="6621" y="4953"/>
                    </a:lnTo>
                    <a:cubicBezTo>
                      <a:pt x="6621" y="4858"/>
                      <a:pt x="6549" y="4787"/>
                      <a:pt x="6466" y="4787"/>
                    </a:cubicBezTo>
                    <a:cubicBezTo>
                      <a:pt x="6371" y="4787"/>
                      <a:pt x="6299" y="4858"/>
                      <a:pt x="6299" y="4953"/>
                    </a:cubicBezTo>
                    <a:lnTo>
                      <a:pt x="6299" y="8633"/>
                    </a:lnTo>
                    <a:cubicBezTo>
                      <a:pt x="6299" y="8728"/>
                      <a:pt x="6228" y="8811"/>
                      <a:pt x="6121" y="8811"/>
                    </a:cubicBezTo>
                    <a:lnTo>
                      <a:pt x="5716" y="8811"/>
                    </a:lnTo>
                    <a:cubicBezTo>
                      <a:pt x="5609" y="8811"/>
                      <a:pt x="5537" y="8728"/>
                      <a:pt x="5537" y="8633"/>
                    </a:cubicBezTo>
                    <a:lnTo>
                      <a:pt x="5537" y="501"/>
                    </a:lnTo>
                    <a:cubicBezTo>
                      <a:pt x="5537" y="393"/>
                      <a:pt x="5609" y="322"/>
                      <a:pt x="5716" y="322"/>
                    </a:cubicBezTo>
                    <a:lnTo>
                      <a:pt x="6121" y="322"/>
                    </a:lnTo>
                    <a:cubicBezTo>
                      <a:pt x="6228" y="322"/>
                      <a:pt x="6299" y="393"/>
                      <a:pt x="6299" y="501"/>
                    </a:cubicBezTo>
                    <a:lnTo>
                      <a:pt x="6299" y="4180"/>
                    </a:lnTo>
                    <a:cubicBezTo>
                      <a:pt x="6299" y="4263"/>
                      <a:pt x="6371" y="4346"/>
                      <a:pt x="6466" y="4346"/>
                    </a:cubicBezTo>
                    <a:cubicBezTo>
                      <a:pt x="6549" y="4346"/>
                      <a:pt x="6621" y="4263"/>
                      <a:pt x="6621" y="4180"/>
                    </a:cubicBezTo>
                    <a:lnTo>
                      <a:pt x="6621" y="501"/>
                    </a:lnTo>
                    <a:cubicBezTo>
                      <a:pt x="6621" y="215"/>
                      <a:pt x="6406" y="0"/>
                      <a:pt x="6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38" name="Google Shape;1277;p45">
            <a:extLst>
              <a:ext uri="{FF2B5EF4-FFF2-40B4-BE49-F238E27FC236}">
                <a16:creationId xmlns:a16="http://schemas.microsoft.com/office/drawing/2014/main" id="{DBA2DD28-E77D-584F-8081-0D64146DD71F}"/>
              </a:ext>
            </a:extLst>
          </p:cNvPr>
          <p:cNvSpPr txBox="1">
            <a:spLocks/>
          </p:cNvSpPr>
          <p:nvPr/>
        </p:nvSpPr>
        <p:spPr>
          <a:xfrm>
            <a:off x="615354" y="1020544"/>
            <a:ext cx="3866840" cy="7550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FF66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dirty="0">
                <a:solidFill>
                  <a:schemeClr val="tx1"/>
                </a:solidFill>
              </a:rPr>
              <a:t>Default prediction methodology</a:t>
            </a:r>
          </a:p>
        </p:txBody>
      </p:sp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1BC1F5DC-9478-7145-8655-8AF81FAE0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5874" y="917966"/>
            <a:ext cx="847969" cy="84796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08608D5-6536-4DDE-A1CF-2FEB30518DE6}"/>
              </a:ext>
            </a:extLst>
          </p:cNvPr>
          <p:cNvSpPr/>
          <p:nvPr/>
        </p:nvSpPr>
        <p:spPr>
          <a:xfrm>
            <a:off x="4418476" y="4165140"/>
            <a:ext cx="810067" cy="8373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 descr="Abacus with solid fill">
            <a:extLst>
              <a:ext uri="{FF2B5EF4-FFF2-40B4-BE49-F238E27FC236}">
                <a16:creationId xmlns:a16="http://schemas.microsoft.com/office/drawing/2014/main" id="{07C825D1-143D-4954-9FFA-A602F4655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8694" y="4252141"/>
            <a:ext cx="652978" cy="652978"/>
          </a:xfrm>
          <a:prstGeom prst="rect">
            <a:avLst/>
          </a:prstGeom>
        </p:spPr>
      </p:pic>
      <p:sp>
        <p:nvSpPr>
          <p:cNvPr id="139" name="Oval 138">
            <a:extLst>
              <a:ext uri="{FF2B5EF4-FFF2-40B4-BE49-F238E27FC236}">
                <a16:creationId xmlns:a16="http://schemas.microsoft.com/office/drawing/2014/main" id="{5363DB4F-A59E-4977-85A5-DDD21574B8C6}"/>
              </a:ext>
            </a:extLst>
          </p:cNvPr>
          <p:cNvSpPr/>
          <p:nvPr/>
        </p:nvSpPr>
        <p:spPr>
          <a:xfrm>
            <a:off x="6150274" y="3214701"/>
            <a:ext cx="710248" cy="7344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5B58BBD9-5127-4DE5-9791-48CC92ACFEFF}"/>
              </a:ext>
            </a:extLst>
          </p:cNvPr>
          <p:cNvSpPr/>
          <p:nvPr/>
        </p:nvSpPr>
        <p:spPr>
          <a:xfrm>
            <a:off x="813595" y="4310499"/>
            <a:ext cx="810067" cy="8373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A3C55B9-C420-41F4-B8FB-B6338C9AB6B6}"/>
              </a:ext>
            </a:extLst>
          </p:cNvPr>
          <p:cNvSpPr/>
          <p:nvPr/>
        </p:nvSpPr>
        <p:spPr>
          <a:xfrm>
            <a:off x="3296350" y="2022437"/>
            <a:ext cx="630808" cy="619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893D7A05-50C2-423A-AADC-8ABF7503CE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5581" y="1508610"/>
            <a:ext cx="458704" cy="458704"/>
          </a:xfrm>
          <a:prstGeom prst="rect">
            <a:avLst/>
          </a:prstGeom>
        </p:spPr>
      </p:pic>
      <p:pic>
        <p:nvPicPr>
          <p:cNvPr id="9" name="Graphic 8" descr="Triangle Ruler with solid fill">
            <a:extLst>
              <a:ext uri="{FF2B5EF4-FFF2-40B4-BE49-F238E27FC236}">
                <a16:creationId xmlns:a16="http://schemas.microsoft.com/office/drawing/2014/main" id="{DA186524-8BD8-49A8-9FD7-0029087664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3261" y="2087861"/>
            <a:ext cx="459379" cy="459379"/>
          </a:xfrm>
          <a:prstGeom prst="rect">
            <a:avLst/>
          </a:prstGeom>
        </p:spPr>
      </p:pic>
      <p:pic>
        <p:nvPicPr>
          <p:cNvPr id="11" name="Graphic 10" descr="Presentation with org chart with solid fill">
            <a:extLst>
              <a:ext uri="{FF2B5EF4-FFF2-40B4-BE49-F238E27FC236}">
                <a16:creationId xmlns:a16="http://schemas.microsoft.com/office/drawing/2014/main" id="{5CA6CB66-9474-4D97-BD18-140D861C42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57684" y="3287290"/>
            <a:ext cx="700469" cy="700469"/>
          </a:xfrm>
          <a:prstGeom prst="rect">
            <a:avLst/>
          </a:prstGeom>
        </p:spPr>
      </p:pic>
      <p:pic>
        <p:nvPicPr>
          <p:cNvPr id="13" name="Graphic 12" descr="Artificial Intelligence with solid fill">
            <a:extLst>
              <a:ext uri="{FF2B5EF4-FFF2-40B4-BE49-F238E27FC236}">
                <a16:creationId xmlns:a16="http://schemas.microsoft.com/office/drawing/2014/main" id="{16E56154-0B9B-4DDF-BF3D-79CB83E08D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0960" y="42638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45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Google Shape;96;p17">
            <a:extLst>
              <a:ext uri="{FF2B5EF4-FFF2-40B4-BE49-F238E27FC236}">
                <a16:creationId xmlns:a16="http://schemas.microsoft.com/office/drawing/2014/main" id="{5FBDBC4E-AFC1-C846-B71C-4BFE1AD0DF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79972" y="2563625"/>
            <a:ext cx="6632056" cy="173074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540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877465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9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8" name="Rectangle 140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9" name="Group 142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2968904" y="717080"/>
            <a:ext cx="6254192" cy="706964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3733" b="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Pre-Processing</a:t>
            </a:r>
          </a:p>
        </p:txBody>
      </p:sp>
      <p:sp>
        <p:nvSpPr>
          <p:cNvPr id="140" name="Rectangle 146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99" name="Google Shape;97;p17">
            <a:extLst>
              <a:ext uri="{FF2B5EF4-FFF2-40B4-BE49-F238E27FC236}">
                <a16:creationId xmlns:a16="http://schemas.microsoft.com/office/drawing/2014/main" id="{DDF9E6C7-689D-4E49-BC43-68587139A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820439"/>
              </p:ext>
            </p:extLst>
          </p:nvPr>
        </p:nvGraphicFramePr>
        <p:xfrm>
          <a:off x="1286934" y="1490359"/>
          <a:ext cx="9770525" cy="44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16216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382055" y="1241266"/>
            <a:ext cx="3161016" cy="58753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EDA: Insights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70790" y="2543796"/>
            <a:ext cx="3161016" cy="111380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 defTabSz="457200">
              <a:spcBef>
                <a:spcPts val="1000"/>
              </a:spcBef>
              <a:buSzPct val="80000"/>
            </a:pPr>
            <a:r>
              <a:rPr lang="en-US" sz="1600" b="0" i="1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Correlation </a:t>
            </a:r>
            <a:r>
              <a:rPr lang="en-US" sz="1600" b="0" i="1" cap="all" dirty="0" err="1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w.r.t.</a:t>
            </a: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 default</a:t>
            </a:r>
            <a:endParaRPr lang="en-US" sz="16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4BA060A-883C-4B29-ADBA-9336D46C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8932B26-66A2-4BDA-BBEA-4A2D1B55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5">
              <a:extLst>
                <a:ext uri="{FF2B5EF4-FFF2-40B4-BE49-F238E27FC236}">
                  <a16:creationId xmlns:a16="http://schemas.microsoft.com/office/drawing/2014/main" id="{0E3F5B06-347D-4FC0-8294-BC560A691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C0201BB3-B0C8-4E63-A160-E22A074B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31B66515-72C9-4378-8A60-34B556D7B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77" y="3923262"/>
            <a:ext cx="7543821" cy="2877622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94C31A2C-688E-4551-9FA8-4FEDA2DEB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91" y="557813"/>
            <a:ext cx="7543821" cy="28916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6C05B7-28E0-48B2-AF81-B72A5AD53884}"/>
              </a:ext>
            </a:extLst>
          </p:cNvPr>
          <p:cNvSpPr txBox="1"/>
          <p:nvPr/>
        </p:nvSpPr>
        <p:spPr>
          <a:xfrm>
            <a:off x="246601" y="206798"/>
            <a:ext cx="3397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Variable Worth for all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C5D34B-4F5A-43A5-9F71-9A08DA993B6D}"/>
              </a:ext>
            </a:extLst>
          </p:cNvPr>
          <p:cNvSpPr txBox="1"/>
          <p:nvPr/>
        </p:nvSpPr>
        <p:spPr>
          <a:xfrm>
            <a:off x="232666" y="3596193"/>
            <a:ext cx="667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High dependency among time periods</a:t>
            </a:r>
          </a:p>
        </p:txBody>
      </p:sp>
    </p:spTree>
    <p:extLst>
      <p:ext uri="{BB962C8B-B14F-4D97-AF65-F5344CB8AC3E}">
        <p14:creationId xmlns:p14="http://schemas.microsoft.com/office/powerpoint/2010/main" val="331651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CA5C868-0A82-4975-8602-F49477C7D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86BF052-6C01-4917-B7DB-1FFCF2551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9696179C-71E7-4A5B-B238-0AE1C74D6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129EED8E-74E7-42E8-979B-7A783E78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382055" y="1241266"/>
            <a:ext cx="3161016" cy="130253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36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Correlation plots</a:t>
            </a: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70790" y="2901376"/>
            <a:ext cx="3161016" cy="296437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High corr. With </a:t>
            </a:r>
            <a:r>
              <a:rPr lang="en-US" sz="1600" i="1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Limits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High Corr. With </a:t>
            </a:r>
            <a:r>
              <a:rPr lang="en-US" sz="160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status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b="0" i="1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Negligible corr. with Payments made to bank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b="0" i="1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NO corr. with Bills statements</a:t>
            </a:r>
            <a:br>
              <a:rPr lang="en-US" sz="1600" b="0" i="1" kern="1200" cap="all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sz="1600" b="0" i="0" kern="1200" cap="all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4BA060A-883C-4B29-ADBA-9336D46C0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8932B26-66A2-4BDA-BBEA-4A2D1B55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Freeform 5">
              <a:extLst>
                <a:ext uri="{FF2B5EF4-FFF2-40B4-BE49-F238E27FC236}">
                  <a16:creationId xmlns:a16="http://schemas.microsoft.com/office/drawing/2014/main" id="{0E3F5B06-347D-4FC0-8294-BC560A691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8" name="Freeform 5">
              <a:extLst>
                <a:ext uri="{FF2B5EF4-FFF2-40B4-BE49-F238E27FC236}">
                  <a16:creationId xmlns:a16="http://schemas.microsoft.com/office/drawing/2014/main" id="{C0201BB3-B0C8-4E63-A160-E22A074B0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50A93F02-118C-4C2F-85A4-3AC9AC1977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2" t="8555" b="7779"/>
          <a:stretch/>
        </p:blipFill>
        <p:spPr>
          <a:xfrm>
            <a:off x="1237386" y="714508"/>
            <a:ext cx="6026712" cy="54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19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Google Shape;96;p17">
            <a:extLst>
              <a:ext uri="{FF2B5EF4-FFF2-40B4-BE49-F238E27FC236}">
                <a16:creationId xmlns:a16="http://schemas.microsoft.com/office/drawing/2014/main" id="{5FBDBC4E-AFC1-C846-B71C-4BFE1AD0DF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79972" y="2563625"/>
            <a:ext cx="6632056" cy="1730749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ctr" anchorCtr="0">
            <a:normAutofit/>
          </a:bodyPr>
          <a:lstStyle/>
          <a:p>
            <a:pPr algn="ctr" defTabSz="609585">
              <a:spcBef>
                <a:spcPct val="0"/>
              </a:spcBef>
            </a:pPr>
            <a:r>
              <a:rPr lang="en-US" sz="5400" i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6683233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8471703" y="1140413"/>
            <a:ext cx="3161016" cy="688460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b" anchorCtr="0">
            <a:normAutofit fontScale="90000"/>
          </a:bodyPr>
          <a:lstStyle/>
          <a:p>
            <a:pPr defTabSz="609585">
              <a:spcBef>
                <a:spcPct val="0"/>
              </a:spcBef>
            </a:pPr>
            <a:r>
              <a:rPr lang="en-US" sz="3600" b="0" i="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Selection</a:t>
            </a:r>
            <a:endParaRPr lang="en-US" sz="3733" b="0" i="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8223253" y="2172688"/>
            <a:ext cx="3407545" cy="3232232"/>
          </a:xfrm>
          <a:prstGeom prst="rect">
            <a:avLst/>
          </a:prstGeom>
        </p:spPr>
        <p:txBody>
          <a:bodyPr spcFirstLastPara="1" vert="horz" wrap="square" lIns="121920" tIns="60960" rIns="121920" bIns="60960" rtlCol="0" anchor="t" anchorCtr="0">
            <a:normAutofit/>
          </a:bodyPr>
          <a:lstStyle/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Selected criteria: </a:t>
            </a:r>
            <a:endParaRPr lang="en-US" dirty="0">
              <a:solidFill>
                <a:schemeClr val="bg1">
                  <a:lumMod val="95000"/>
                </a:schemeClr>
              </a:solidFill>
              <a:ea typeface="+mn-ea"/>
            </a:endParaRPr>
          </a:p>
          <a:p>
            <a:pPr marL="628015" lvl="1" indent="-227965" algn="l" defTabSz="609585">
              <a:lnSpc>
                <a:spcPct val="90000"/>
              </a:lnSpc>
              <a:buSzPts val="2200"/>
              <a:buFont typeface="Arial" charset="2"/>
              <a:buChar char="•"/>
            </a:pPr>
            <a:r>
              <a:rPr lang="en-US" sz="1200" cap="all" dirty="0">
                <a:solidFill>
                  <a:schemeClr val="bg1">
                    <a:lumMod val="95000"/>
                  </a:schemeClr>
                </a:solidFill>
                <a:latin typeface="Century Gothic"/>
                <a:cs typeface="Arial"/>
              </a:rPr>
              <a:t>best</a:t>
            </a:r>
            <a:r>
              <a:rPr lang="en-US" sz="120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  <a:cs typeface="Arial"/>
              </a:rPr>
              <a:t> performance with train-validation criteria</a:t>
            </a:r>
          </a:p>
          <a:p>
            <a:pPr marL="1028054" lvl="2" indent="-227965" algn="l" defTabSz="609585">
              <a:lnSpc>
                <a:spcPct val="90000"/>
              </a:lnSpc>
              <a:buSzPts val="2200"/>
              <a:buFont typeface="Arial" charset="2"/>
              <a:buChar char="•"/>
            </a:pPr>
            <a:r>
              <a:rPr lang="en-US" sz="1067" cap="all" dirty="0">
                <a:solidFill>
                  <a:schemeClr val="bg1">
                    <a:lumMod val="95000"/>
                  </a:schemeClr>
                </a:solidFill>
                <a:latin typeface="Century Gothic"/>
                <a:cs typeface="Arial"/>
              </a:rPr>
              <a:t>To address sample bias we stratified the data partition </a:t>
            </a:r>
            <a:endParaRPr lang="en-US" sz="2367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628015" lvl="1" indent="-227965" algn="l" defTabSz="609585">
              <a:lnSpc>
                <a:spcPct val="90000"/>
              </a:lnSpc>
              <a:buSzPts val="2200"/>
              <a:buFont typeface="Arial" charset="2"/>
              <a:buChar char="•"/>
            </a:pPr>
            <a:r>
              <a:rPr lang="en-US" sz="120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  <a:cs typeface="Arial"/>
              </a:rPr>
              <a:t>good </a:t>
            </a:r>
            <a:r>
              <a:rPr lang="en-US" sz="1200" cap="all" dirty="0">
                <a:solidFill>
                  <a:schemeClr val="bg1">
                    <a:lumMod val="95000"/>
                  </a:schemeClr>
                </a:solidFill>
                <a:latin typeface="Century Gothic"/>
                <a:cs typeface="Arial"/>
              </a:rPr>
              <a:t>public leaderboard</a:t>
            </a:r>
            <a:r>
              <a:rPr lang="en-US" sz="120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  <a:cs typeface="Arial"/>
              </a:rPr>
              <a:t> score</a:t>
            </a:r>
            <a:endParaRPr lang="en-US" sz="2367" dirty="0">
              <a:solidFill>
                <a:schemeClr val="bg1">
                  <a:lumMod val="95000"/>
                </a:schemeClr>
              </a:solidFill>
              <a:latin typeface="Arial"/>
              <a:cs typeface="Arial"/>
            </a:endParaRPr>
          </a:p>
          <a:p>
            <a:pPr marL="227965" indent="-227965" defTabSz="609585">
              <a:lnSpc>
                <a:spcPct val="90000"/>
              </a:lnSpc>
              <a:buFont typeface="Arial" charset="2"/>
              <a:buChar char="•"/>
            </a:pP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We ran Few models with </a:t>
            </a:r>
            <a:r>
              <a:rPr lang="en-US" sz="1600" b="0" cap="all" dirty="0" err="1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dEcision</a:t>
            </a:r>
            <a:r>
              <a:rPr lang="en-US" sz="1600" b="0" cap="all" dirty="0">
                <a:solidFill>
                  <a:schemeClr val="bg1">
                    <a:lumMod val="95000"/>
                  </a:schemeClr>
                </a:solidFill>
                <a:latin typeface="Century Gothic"/>
                <a:ea typeface="+mn-ea"/>
              </a:rPr>
              <a:t> trees as the variable selector node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6"/>
            <a:ext cx="7906664" cy="6059000"/>
            <a:chOff x="423332" y="396837"/>
            <a:chExt cx="7906665" cy="6058999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6E78FA66-198C-48AD-9B94-1BEAA5D368C2}"/>
              </a:ext>
            </a:extLst>
          </p:cNvPr>
          <p:cNvSpPr/>
          <p:nvPr/>
        </p:nvSpPr>
        <p:spPr>
          <a:xfrm>
            <a:off x="144355" y="60970"/>
            <a:ext cx="7829127" cy="6053671"/>
          </a:xfrm>
          <a:prstGeom prst="round2DiagRect">
            <a:avLst>
              <a:gd name="adj1" fmla="val 3360"/>
              <a:gd name="adj2" fmla="val 0"/>
            </a:avLst>
          </a:prstGeom>
          <a:solidFill>
            <a:srgbClr val="F9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96;p17">
            <a:extLst>
              <a:ext uri="{FF2B5EF4-FFF2-40B4-BE49-F238E27FC236}">
                <a16:creationId xmlns:a16="http://schemas.microsoft.com/office/drawing/2014/main" id="{CB4E22FB-DC95-41C8-A0CF-25DCD5E8C3E6}"/>
              </a:ext>
            </a:extLst>
          </p:cNvPr>
          <p:cNvSpPr txBox="1">
            <a:spLocks/>
          </p:cNvSpPr>
          <p:nvPr/>
        </p:nvSpPr>
        <p:spPr bwMode="gray">
          <a:xfrm>
            <a:off x="127768" y="344164"/>
            <a:ext cx="8045954" cy="67498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20" tIns="60960" rIns="121920" bIns="60960" rtlCol="0" anchor="ctr" anchorCtr="0">
            <a:normAutofit fontScale="77500" lnSpcReduction="20000"/>
          </a:bodyPr>
          <a:lstStyle>
            <a:lvl1pPr lvl="0" algn="l" defTabSz="457189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1" kern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rtl="0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 defTabSz="609585">
              <a:spcBef>
                <a:spcPct val="0"/>
              </a:spcBef>
            </a:pPr>
            <a:r>
              <a:rPr lang="en-US" sz="3733" b="0" i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Runs: Variable selection and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10C8D-EEB6-4BB1-ACC9-20CE0BC14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39" y="6189328"/>
            <a:ext cx="570662" cy="567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FE2E2-A02D-4A17-86E1-521C17CB5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801" y="951197"/>
            <a:ext cx="4095961" cy="2552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6BE82-30AD-4815-BC97-712D0194EF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2"/>
          <a:stretch/>
        </p:blipFill>
        <p:spPr>
          <a:xfrm>
            <a:off x="194777" y="2800654"/>
            <a:ext cx="4039765" cy="33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2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683</Words>
  <Application>Microsoft Office PowerPoint</Application>
  <PresentationFormat>Widescreen</PresentationFormat>
  <Paragraphs>152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Fira Sans Extra Condensed Medium</vt:lpstr>
      <vt:lpstr>Roboto</vt:lpstr>
      <vt:lpstr>Wingdings 3</vt:lpstr>
      <vt:lpstr>Ion Boardroom</vt:lpstr>
      <vt:lpstr>Credit Default Prediction MGMT 571 Data Mining Project </vt:lpstr>
      <vt:lpstr>PowerPoint Presentation</vt:lpstr>
      <vt:lpstr>PowerPoint Presentation</vt:lpstr>
      <vt:lpstr>Data Transformation</vt:lpstr>
      <vt:lpstr>Data Pre-Processing</vt:lpstr>
      <vt:lpstr>EDA: Insights</vt:lpstr>
      <vt:lpstr>Correlation plots</vt:lpstr>
      <vt:lpstr>Model Selection</vt:lpstr>
      <vt:lpstr>Model Selection</vt:lpstr>
      <vt:lpstr>ROC Runs</vt:lpstr>
      <vt:lpstr>Final Prediction</vt:lpstr>
      <vt:lpstr>Model &amp; Learning</vt:lpstr>
      <vt:lpstr>Kaggle Results </vt:lpstr>
      <vt:lpstr>References</vt:lpstr>
      <vt:lpstr>Appendix</vt:lpstr>
      <vt:lpstr>Raw Input Correlation Plots</vt:lpstr>
      <vt:lpstr>PowerPoint Presentation</vt:lpstr>
      <vt:lpstr>PowerPoint Presentation</vt:lpstr>
      <vt:lpstr>EDA: Categorical Data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search results for ‘Appliances’</dc:title>
  <dc:creator>Datta, Arpan</dc:creator>
  <cp:lastModifiedBy>Dwivedi, Padma</cp:lastModifiedBy>
  <cp:revision>107</cp:revision>
  <dcterms:created xsi:type="dcterms:W3CDTF">2021-12-01T20:20:27Z</dcterms:created>
  <dcterms:modified xsi:type="dcterms:W3CDTF">2021-12-07T18:54:44Z</dcterms:modified>
</cp:coreProperties>
</file>